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Default Extension="jpg" ContentType="image/jpg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jpg"/><Relationship Id="rId7" Type="http://schemas.openxmlformats.org/officeDocument/2006/relationships/image" Target="../media/image61.png"/><Relationship Id="rId8" Type="http://schemas.openxmlformats.org/officeDocument/2006/relationships/image" Target="../media/image62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66.jpg"/><Relationship Id="rId7" Type="http://schemas.openxmlformats.org/officeDocument/2006/relationships/image" Target="../media/image61.png"/><Relationship Id="rId8" Type="http://schemas.openxmlformats.org/officeDocument/2006/relationships/image" Target="../media/image67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jpg"/><Relationship Id="rId8" Type="http://schemas.openxmlformats.org/officeDocument/2006/relationships/image" Target="../media/image74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59.png"/><Relationship Id="rId6" Type="http://schemas.openxmlformats.org/officeDocument/2006/relationships/image" Target="../media/image78.jpg"/><Relationship Id="rId7" Type="http://schemas.openxmlformats.org/officeDocument/2006/relationships/image" Target="../media/image79.png"/><Relationship Id="rId8" Type="http://schemas.openxmlformats.org/officeDocument/2006/relationships/image" Target="../media/image80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59.png"/><Relationship Id="rId6" Type="http://schemas.openxmlformats.org/officeDocument/2006/relationships/image" Target="../media/image84.jpg"/><Relationship Id="rId7" Type="http://schemas.openxmlformats.org/officeDocument/2006/relationships/image" Target="../media/image79.png"/><Relationship Id="rId8" Type="http://schemas.openxmlformats.org/officeDocument/2006/relationships/image" Target="../media/image8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jp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92.jpg"/><Relationship Id="rId11" Type="http://schemas.openxmlformats.org/officeDocument/2006/relationships/image" Target="../media/image93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98.jpg"/><Relationship Id="rId9" Type="http://schemas.openxmlformats.org/officeDocument/2006/relationships/image" Target="../media/image9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6288" y="725345"/>
            <a:ext cx="1776095" cy="268605"/>
          </a:xfrm>
          <a:custGeom>
            <a:avLst/>
            <a:gdLst/>
            <a:ahLst/>
            <a:cxnLst/>
            <a:rect l="l" t="t" r="r" b="b"/>
            <a:pathLst>
              <a:path w="1776095" h="268605">
                <a:moveTo>
                  <a:pt x="70856" y="10449"/>
                </a:moveTo>
                <a:lnTo>
                  <a:pt x="0" y="10449"/>
                </a:lnTo>
                <a:lnTo>
                  <a:pt x="0" y="217030"/>
                </a:lnTo>
                <a:lnTo>
                  <a:pt x="70856" y="217030"/>
                </a:lnTo>
                <a:lnTo>
                  <a:pt x="111998" y="210042"/>
                </a:lnTo>
                <a:lnTo>
                  <a:pt x="136519" y="193837"/>
                </a:lnTo>
                <a:lnTo>
                  <a:pt x="25768" y="193837"/>
                </a:lnTo>
                <a:lnTo>
                  <a:pt x="25768" y="33642"/>
                </a:lnTo>
                <a:lnTo>
                  <a:pt x="136483" y="33642"/>
                </a:lnTo>
                <a:lnTo>
                  <a:pt x="111940" y="17436"/>
                </a:lnTo>
                <a:lnTo>
                  <a:pt x="70856" y="10449"/>
                </a:lnTo>
                <a:close/>
              </a:path>
              <a:path w="1776095" h="268605">
                <a:moveTo>
                  <a:pt x="136483" y="33642"/>
                </a:moveTo>
                <a:lnTo>
                  <a:pt x="69139" y="33642"/>
                </a:lnTo>
                <a:lnTo>
                  <a:pt x="99850" y="39083"/>
                </a:lnTo>
                <a:lnTo>
                  <a:pt x="122751" y="54832"/>
                </a:lnTo>
                <a:lnTo>
                  <a:pt x="137062" y="80030"/>
                </a:lnTo>
                <a:lnTo>
                  <a:pt x="141963" y="113525"/>
                </a:lnTo>
                <a:lnTo>
                  <a:pt x="142006" y="114101"/>
                </a:lnTo>
                <a:lnTo>
                  <a:pt x="137103" y="147759"/>
                </a:lnTo>
                <a:lnTo>
                  <a:pt x="122861" y="172812"/>
                </a:lnTo>
                <a:lnTo>
                  <a:pt x="99974" y="188444"/>
                </a:lnTo>
                <a:lnTo>
                  <a:pt x="69139" y="193837"/>
                </a:lnTo>
                <a:lnTo>
                  <a:pt x="136519" y="193837"/>
                </a:lnTo>
                <a:lnTo>
                  <a:pt x="142633" y="189796"/>
                </a:lnTo>
                <a:lnTo>
                  <a:pt x="161753" y="157364"/>
                </a:lnTo>
                <a:lnTo>
                  <a:pt x="168308" y="114101"/>
                </a:lnTo>
                <a:lnTo>
                  <a:pt x="168350" y="113525"/>
                </a:lnTo>
                <a:lnTo>
                  <a:pt x="161734" y="70062"/>
                </a:lnTo>
                <a:lnTo>
                  <a:pt x="142582" y="37670"/>
                </a:lnTo>
                <a:lnTo>
                  <a:pt x="136483" y="33642"/>
                </a:lnTo>
                <a:close/>
              </a:path>
              <a:path w="1776095" h="268605">
                <a:moveTo>
                  <a:pt x="271279" y="59987"/>
                </a:moveTo>
                <a:lnTo>
                  <a:pt x="242778" y="65832"/>
                </a:lnTo>
                <a:lnTo>
                  <a:pt x="220974" y="82265"/>
                </a:lnTo>
                <a:lnTo>
                  <a:pt x="207035" y="107638"/>
                </a:lnTo>
                <a:lnTo>
                  <a:pt x="202129" y="140299"/>
                </a:lnTo>
                <a:lnTo>
                  <a:pt x="202129" y="140445"/>
                </a:lnTo>
                <a:lnTo>
                  <a:pt x="206979" y="173250"/>
                </a:lnTo>
                <a:lnTo>
                  <a:pt x="220955" y="198243"/>
                </a:lnTo>
                <a:lnTo>
                  <a:pt x="243198" y="214165"/>
                </a:lnTo>
                <a:lnTo>
                  <a:pt x="272850" y="219752"/>
                </a:lnTo>
                <a:lnTo>
                  <a:pt x="297400" y="216204"/>
                </a:lnTo>
                <a:lnTo>
                  <a:pt x="316352" y="206831"/>
                </a:lnTo>
                <a:lnTo>
                  <a:pt x="325504" y="197564"/>
                </a:lnTo>
                <a:lnTo>
                  <a:pt x="273426" y="197564"/>
                </a:lnTo>
                <a:lnTo>
                  <a:pt x="254772" y="194156"/>
                </a:lnTo>
                <a:lnTo>
                  <a:pt x="240480" y="184265"/>
                </a:lnTo>
                <a:lnTo>
                  <a:pt x="231209" y="168387"/>
                </a:lnTo>
                <a:lnTo>
                  <a:pt x="227616" y="147021"/>
                </a:lnTo>
                <a:lnTo>
                  <a:pt x="338701" y="147021"/>
                </a:lnTo>
                <a:lnTo>
                  <a:pt x="338701" y="137294"/>
                </a:lnTo>
                <a:lnTo>
                  <a:pt x="337206" y="127127"/>
                </a:lnTo>
                <a:lnTo>
                  <a:pt x="228045" y="127127"/>
                </a:lnTo>
                <a:lnTo>
                  <a:pt x="232706" y="107721"/>
                </a:lnTo>
                <a:lnTo>
                  <a:pt x="242022" y="93645"/>
                </a:lnTo>
                <a:lnTo>
                  <a:pt x="255122" y="85071"/>
                </a:lnTo>
                <a:lnTo>
                  <a:pt x="271133" y="82175"/>
                </a:lnTo>
                <a:lnTo>
                  <a:pt x="321170" y="82175"/>
                </a:lnTo>
                <a:lnTo>
                  <a:pt x="320720" y="81352"/>
                </a:lnTo>
                <a:lnTo>
                  <a:pt x="299510" y="65583"/>
                </a:lnTo>
                <a:lnTo>
                  <a:pt x="271279" y="59987"/>
                </a:lnTo>
                <a:close/>
              </a:path>
              <a:path w="1776095" h="268605">
                <a:moveTo>
                  <a:pt x="336848" y="177094"/>
                </a:moveTo>
                <a:lnTo>
                  <a:pt x="311938" y="177094"/>
                </a:lnTo>
                <a:lnTo>
                  <a:pt x="311362" y="178382"/>
                </a:lnTo>
                <a:lnTo>
                  <a:pt x="306624" y="185301"/>
                </a:lnTo>
                <a:lnTo>
                  <a:pt x="298676" y="191460"/>
                </a:lnTo>
                <a:lnTo>
                  <a:pt x="287587" y="195874"/>
                </a:lnTo>
                <a:lnTo>
                  <a:pt x="273426" y="197564"/>
                </a:lnTo>
                <a:lnTo>
                  <a:pt x="325504" y="197564"/>
                </a:lnTo>
                <a:lnTo>
                  <a:pt x="329479" y="193539"/>
                </a:lnTo>
                <a:lnTo>
                  <a:pt x="336555" y="178235"/>
                </a:lnTo>
                <a:lnTo>
                  <a:pt x="336848" y="177094"/>
                </a:lnTo>
                <a:close/>
              </a:path>
              <a:path w="1776095" h="268605">
                <a:moveTo>
                  <a:pt x="321170" y="82175"/>
                </a:moveTo>
                <a:lnTo>
                  <a:pt x="271133" y="82175"/>
                </a:lnTo>
                <a:lnTo>
                  <a:pt x="286972" y="84911"/>
                </a:lnTo>
                <a:lnTo>
                  <a:pt x="299818" y="93217"/>
                </a:lnTo>
                <a:lnTo>
                  <a:pt x="308878" y="107239"/>
                </a:lnTo>
                <a:lnTo>
                  <a:pt x="313362" y="127127"/>
                </a:lnTo>
                <a:lnTo>
                  <a:pt x="337206" y="127127"/>
                </a:lnTo>
                <a:lnTo>
                  <a:pt x="334065" y="105765"/>
                </a:lnTo>
                <a:lnTo>
                  <a:pt x="321170" y="82175"/>
                </a:lnTo>
                <a:close/>
              </a:path>
              <a:path w="1776095" h="268605">
                <a:moveTo>
                  <a:pt x="402270" y="62710"/>
                </a:moveTo>
                <a:lnTo>
                  <a:pt x="377360" y="62710"/>
                </a:lnTo>
                <a:lnTo>
                  <a:pt x="377360" y="268567"/>
                </a:lnTo>
                <a:lnTo>
                  <a:pt x="402270" y="268567"/>
                </a:lnTo>
                <a:lnTo>
                  <a:pt x="402270" y="192695"/>
                </a:lnTo>
                <a:lnTo>
                  <a:pt x="426781" y="192695"/>
                </a:lnTo>
                <a:lnTo>
                  <a:pt x="413792" y="182224"/>
                </a:lnTo>
                <a:lnTo>
                  <a:pt x="404817" y="164066"/>
                </a:lnTo>
                <a:lnTo>
                  <a:pt x="401694" y="140016"/>
                </a:lnTo>
                <a:lnTo>
                  <a:pt x="401694" y="139723"/>
                </a:lnTo>
                <a:lnTo>
                  <a:pt x="404817" y="115671"/>
                </a:lnTo>
                <a:lnTo>
                  <a:pt x="413792" y="97510"/>
                </a:lnTo>
                <a:lnTo>
                  <a:pt x="426419" y="87327"/>
                </a:lnTo>
                <a:lnTo>
                  <a:pt x="402270" y="87327"/>
                </a:lnTo>
                <a:lnTo>
                  <a:pt x="402270" y="62710"/>
                </a:lnTo>
                <a:close/>
              </a:path>
              <a:path w="1776095" h="268605">
                <a:moveTo>
                  <a:pt x="426781" y="192695"/>
                </a:moveTo>
                <a:lnTo>
                  <a:pt x="404553" y="192695"/>
                </a:lnTo>
                <a:lnTo>
                  <a:pt x="412655" y="203867"/>
                </a:lnTo>
                <a:lnTo>
                  <a:pt x="423830" y="212396"/>
                </a:lnTo>
                <a:lnTo>
                  <a:pt x="437392" y="217839"/>
                </a:lnTo>
                <a:lnTo>
                  <a:pt x="452656" y="219752"/>
                </a:lnTo>
                <a:lnTo>
                  <a:pt x="479314" y="214098"/>
                </a:lnTo>
                <a:lnTo>
                  <a:pt x="499720" y="198029"/>
                </a:lnTo>
                <a:lnTo>
                  <a:pt x="499890" y="197700"/>
                </a:lnTo>
                <a:lnTo>
                  <a:pt x="446928" y="197700"/>
                </a:lnTo>
                <a:lnTo>
                  <a:pt x="428026" y="193699"/>
                </a:lnTo>
                <a:lnTo>
                  <a:pt x="426781" y="192695"/>
                </a:lnTo>
                <a:close/>
              </a:path>
              <a:path w="1776095" h="268605">
                <a:moveTo>
                  <a:pt x="499779" y="82028"/>
                </a:moveTo>
                <a:lnTo>
                  <a:pt x="446928" y="82028"/>
                </a:lnTo>
                <a:lnTo>
                  <a:pt x="465852" y="85991"/>
                </a:lnTo>
                <a:lnTo>
                  <a:pt x="479982" y="97404"/>
                </a:lnTo>
                <a:lnTo>
                  <a:pt x="488823" y="115552"/>
                </a:lnTo>
                <a:lnTo>
                  <a:pt x="491880" y="139723"/>
                </a:lnTo>
                <a:lnTo>
                  <a:pt x="491880" y="140016"/>
                </a:lnTo>
                <a:lnTo>
                  <a:pt x="488823" y="164185"/>
                </a:lnTo>
                <a:lnTo>
                  <a:pt x="479982" y="182330"/>
                </a:lnTo>
                <a:lnTo>
                  <a:pt x="465852" y="193739"/>
                </a:lnTo>
                <a:lnTo>
                  <a:pt x="446928" y="197700"/>
                </a:lnTo>
                <a:lnTo>
                  <a:pt x="499890" y="197700"/>
                </a:lnTo>
                <a:lnTo>
                  <a:pt x="512771" y="172888"/>
                </a:lnTo>
                <a:lnTo>
                  <a:pt x="517366" y="140016"/>
                </a:lnTo>
                <a:lnTo>
                  <a:pt x="517366" y="139723"/>
                </a:lnTo>
                <a:lnTo>
                  <a:pt x="512752" y="106971"/>
                </a:lnTo>
                <a:lnTo>
                  <a:pt x="499779" y="82028"/>
                </a:lnTo>
                <a:close/>
              </a:path>
              <a:path w="1776095" h="268605">
                <a:moveTo>
                  <a:pt x="452656" y="59987"/>
                </a:moveTo>
                <a:lnTo>
                  <a:pt x="437409" y="61844"/>
                </a:lnTo>
                <a:lnTo>
                  <a:pt x="424097" y="67217"/>
                </a:lnTo>
                <a:lnTo>
                  <a:pt x="413038" y="75810"/>
                </a:lnTo>
                <a:lnTo>
                  <a:pt x="404553" y="87327"/>
                </a:lnTo>
                <a:lnTo>
                  <a:pt x="426419" y="87327"/>
                </a:lnTo>
                <a:lnTo>
                  <a:pt x="428026" y="86031"/>
                </a:lnTo>
                <a:lnTo>
                  <a:pt x="446928" y="82028"/>
                </a:lnTo>
                <a:lnTo>
                  <a:pt x="499779" y="82028"/>
                </a:lnTo>
                <a:lnTo>
                  <a:pt x="499669" y="81816"/>
                </a:lnTo>
                <a:lnTo>
                  <a:pt x="479257" y="65681"/>
                </a:lnTo>
                <a:lnTo>
                  <a:pt x="452656" y="59987"/>
                </a:lnTo>
                <a:close/>
              </a:path>
              <a:path w="1776095" h="268605">
                <a:moveTo>
                  <a:pt x="591803" y="83316"/>
                </a:moveTo>
                <a:lnTo>
                  <a:pt x="566035" y="83316"/>
                </a:lnTo>
                <a:lnTo>
                  <a:pt x="566035" y="176947"/>
                </a:lnTo>
                <a:lnTo>
                  <a:pt x="568612" y="195828"/>
                </a:lnTo>
                <a:lnTo>
                  <a:pt x="576666" y="208616"/>
                </a:lnTo>
                <a:lnTo>
                  <a:pt x="590679" y="215876"/>
                </a:lnTo>
                <a:lnTo>
                  <a:pt x="611133" y="218171"/>
                </a:lnTo>
                <a:lnTo>
                  <a:pt x="616002" y="218171"/>
                </a:lnTo>
                <a:lnTo>
                  <a:pt x="620724" y="217605"/>
                </a:lnTo>
                <a:lnTo>
                  <a:pt x="625593" y="216747"/>
                </a:lnTo>
                <a:lnTo>
                  <a:pt x="625593" y="196130"/>
                </a:lnTo>
                <a:lnTo>
                  <a:pt x="614138" y="196130"/>
                </a:lnTo>
                <a:lnTo>
                  <a:pt x="603885" y="194705"/>
                </a:lnTo>
                <a:lnTo>
                  <a:pt x="596959" y="190207"/>
                </a:lnTo>
                <a:lnTo>
                  <a:pt x="593039" y="182299"/>
                </a:lnTo>
                <a:lnTo>
                  <a:pt x="591803" y="170644"/>
                </a:lnTo>
                <a:lnTo>
                  <a:pt x="591803" y="83316"/>
                </a:lnTo>
                <a:close/>
              </a:path>
              <a:path w="1776095" h="268605">
                <a:moveTo>
                  <a:pt x="625593" y="195554"/>
                </a:moveTo>
                <a:lnTo>
                  <a:pt x="621007" y="195983"/>
                </a:lnTo>
                <a:lnTo>
                  <a:pt x="618578" y="196130"/>
                </a:lnTo>
                <a:lnTo>
                  <a:pt x="625593" y="196130"/>
                </a:lnTo>
                <a:lnTo>
                  <a:pt x="625593" y="195554"/>
                </a:lnTo>
                <a:close/>
              </a:path>
              <a:path w="1776095" h="268605">
                <a:moveTo>
                  <a:pt x="625593" y="62710"/>
                </a:moveTo>
                <a:lnTo>
                  <a:pt x="541700" y="62710"/>
                </a:lnTo>
                <a:lnTo>
                  <a:pt x="541700" y="83316"/>
                </a:lnTo>
                <a:lnTo>
                  <a:pt x="625593" y="83316"/>
                </a:lnTo>
                <a:lnTo>
                  <a:pt x="625593" y="62710"/>
                </a:lnTo>
                <a:close/>
              </a:path>
              <a:path w="1776095" h="268605">
                <a:moveTo>
                  <a:pt x="591803" y="22763"/>
                </a:moveTo>
                <a:lnTo>
                  <a:pt x="566035" y="22763"/>
                </a:lnTo>
                <a:lnTo>
                  <a:pt x="566035" y="62710"/>
                </a:lnTo>
                <a:lnTo>
                  <a:pt x="591803" y="62710"/>
                </a:lnTo>
                <a:lnTo>
                  <a:pt x="591803" y="22763"/>
                </a:lnTo>
                <a:close/>
              </a:path>
              <a:path w="1776095" h="268605">
                <a:moveTo>
                  <a:pt x="683141" y="181240"/>
                </a:moveTo>
                <a:lnTo>
                  <a:pt x="675944" y="182698"/>
                </a:lnTo>
                <a:lnTo>
                  <a:pt x="670025" y="186680"/>
                </a:lnTo>
                <a:lnTo>
                  <a:pt x="666012" y="192593"/>
                </a:lnTo>
                <a:lnTo>
                  <a:pt x="664534" y="199847"/>
                </a:lnTo>
                <a:lnTo>
                  <a:pt x="666012" y="207045"/>
                </a:lnTo>
                <a:lnTo>
                  <a:pt x="670025" y="212968"/>
                </a:lnTo>
                <a:lnTo>
                  <a:pt x="675944" y="216985"/>
                </a:lnTo>
                <a:lnTo>
                  <a:pt x="683141" y="218464"/>
                </a:lnTo>
                <a:lnTo>
                  <a:pt x="690395" y="216985"/>
                </a:lnTo>
                <a:lnTo>
                  <a:pt x="696308" y="212968"/>
                </a:lnTo>
                <a:lnTo>
                  <a:pt x="700289" y="207045"/>
                </a:lnTo>
                <a:lnTo>
                  <a:pt x="701748" y="199847"/>
                </a:lnTo>
                <a:lnTo>
                  <a:pt x="700289" y="192593"/>
                </a:lnTo>
                <a:lnTo>
                  <a:pt x="696308" y="186680"/>
                </a:lnTo>
                <a:lnTo>
                  <a:pt x="690395" y="182698"/>
                </a:lnTo>
                <a:lnTo>
                  <a:pt x="683141" y="181240"/>
                </a:lnTo>
                <a:close/>
              </a:path>
              <a:path w="1776095" h="268605">
                <a:moveTo>
                  <a:pt x="895731" y="59987"/>
                </a:moveTo>
                <a:lnTo>
                  <a:pt x="866070" y="65481"/>
                </a:lnTo>
                <a:lnTo>
                  <a:pt x="843673" y="81282"/>
                </a:lnTo>
                <a:lnTo>
                  <a:pt x="829517" y="106370"/>
                </a:lnTo>
                <a:lnTo>
                  <a:pt x="824582" y="139723"/>
                </a:lnTo>
                <a:lnTo>
                  <a:pt x="824582" y="140016"/>
                </a:lnTo>
                <a:lnTo>
                  <a:pt x="829517" y="173307"/>
                </a:lnTo>
                <a:lnTo>
                  <a:pt x="843673" y="198402"/>
                </a:lnTo>
                <a:lnTo>
                  <a:pt x="866070" y="214237"/>
                </a:lnTo>
                <a:lnTo>
                  <a:pt x="895731" y="219752"/>
                </a:lnTo>
                <a:lnTo>
                  <a:pt x="925388" y="214237"/>
                </a:lnTo>
                <a:lnTo>
                  <a:pt x="947786" y="198402"/>
                </a:lnTo>
                <a:lnTo>
                  <a:pt x="948182" y="197700"/>
                </a:lnTo>
                <a:lnTo>
                  <a:pt x="895731" y="197700"/>
                </a:lnTo>
                <a:lnTo>
                  <a:pt x="876275" y="193800"/>
                </a:lnTo>
                <a:lnTo>
                  <a:pt x="861943" y="182491"/>
                </a:lnTo>
                <a:lnTo>
                  <a:pt x="853087" y="164367"/>
                </a:lnTo>
                <a:lnTo>
                  <a:pt x="850057" y="140016"/>
                </a:lnTo>
                <a:lnTo>
                  <a:pt x="850057" y="139723"/>
                </a:lnTo>
                <a:lnTo>
                  <a:pt x="853087" y="115309"/>
                </a:lnTo>
                <a:lnTo>
                  <a:pt x="861943" y="97188"/>
                </a:lnTo>
                <a:lnTo>
                  <a:pt x="876275" y="85910"/>
                </a:lnTo>
                <a:lnTo>
                  <a:pt x="895731" y="82028"/>
                </a:lnTo>
                <a:lnTo>
                  <a:pt x="948207" y="82028"/>
                </a:lnTo>
                <a:lnTo>
                  <a:pt x="947786" y="81282"/>
                </a:lnTo>
                <a:lnTo>
                  <a:pt x="925388" y="65481"/>
                </a:lnTo>
                <a:lnTo>
                  <a:pt x="895731" y="59987"/>
                </a:lnTo>
                <a:close/>
              </a:path>
              <a:path w="1776095" h="268605">
                <a:moveTo>
                  <a:pt x="948207" y="82028"/>
                </a:moveTo>
                <a:lnTo>
                  <a:pt x="895731" y="82028"/>
                </a:lnTo>
                <a:lnTo>
                  <a:pt x="915186" y="85910"/>
                </a:lnTo>
                <a:lnTo>
                  <a:pt x="929514" y="97188"/>
                </a:lnTo>
                <a:lnTo>
                  <a:pt x="938367" y="115309"/>
                </a:lnTo>
                <a:lnTo>
                  <a:pt x="941395" y="139723"/>
                </a:lnTo>
                <a:lnTo>
                  <a:pt x="941395" y="140016"/>
                </a:lnTo>
                <a:lnTo>
                  <a:pt x="938367" y="164367"/>
                </a:lnTo>
                <a:lnTo>
                  <a:pt x="929514" y="182491"/>
                </a:lnTo>
                <a:lnTo>
                  <a:pt x="915186" y="193800"/>
                </a:lnTo>
                <a:lnTo>
                  <a:pt x="895731" y="197700"/>
                </a:lnTo>
                <a:lnTo>
                  <a:pt x="948182" y="197700"/>
                </a:lnTo>
                <a:lnTo>
                  <a:pt x="961944" y="173307"/>
                </a:lnTo>
                <a:lnTo>
                  <a:pt x="966881" y="140016"/>
                </a:lnTo>
                <a:lnTo>
                  <a:pt x="966881" y="139723"/>
                </a:lnTo>
                <a:lnTo>
                  <a:pt x="961944" y="106370"/>
                </a:lnTo>
                <a:lnTo>
                  <a:pt x="948207" y="82028"/>
                </a:lnTo>
                <a:close/>
              </a:path>
              <a:path w="1776095" h="268605">
                <a:moveTo>
                  <a:pt x="1040743" y="83316"/>
                </a:moveTo>
                <a:lnTo>
                  <a:pt x="1015832" y="83316"/>
                </a:lnTo>
                <a:lnTo>
                  <a:pt x="1015832" y="217030"/>
                </a:lnTo>
                <a:lnTo>
                  <a:pt x="1040743" y="217030"/>
                </a:lnTo>
                <a:lnTo>
                  <a:pt x="1040743" y="83316"/>
                </a:lnTo>
                <a:close/>
              </a:path>
              <a:path w="1776095" h="268605">
                <a:moveTo>
                  <a:pt x="1075810" y="62710"/>
                </a:moveTo>
                <a:lnTo>
                  <a:pt x="990210" y="62710"/>
                </a:lnTo>
                <a:lnTo>
                  <a:pt x="990210" y="83316"/>
                </a:lnTo>
                <a:lnTo>
                  <a:pt x="1075810" y="83316"/>
                </a:lnTo>
                <a:lnTo>
                  <a:pt x="1075810" y="62710"/>
                </a:lnTo>
                <a:close/>
              </a:path>
              <a:path w="1776095" h="268605">
                <a:moveTo>
                  <a:pt x="1066648" y="0"/>
                </a:moveTo>
                <a:lnTo>
                  <a:pt x="1060637" y="0"/>
                </a:lnTo>
                <a:lnTo>
                  <a:pt x="1041259" y="2786"/>
                </a:lnTo>
                <a:lnTo>
                  <a:pt x="1027233" y="11223"/>
                </a:lnTo>
                <a:lnTo>
                  <a:pt x="1018707" y="25430"/>
                </a:lnTo>
                <a:lnTo>
                  <a:pt x="1015832" y="45527"/>
                </a:lnTo>
                <a:lnTo>
                  <a:pt x="1015832" y="62710"/>
                </a:lnTo>
                <a:lnTo>
                  <a:pt x="1040743" y="62710"/>
                </a:lnTo>
                <a:lnTo>
                  <a:pt x="1040832" y="45527"/>
                </a:lnTo>
                <a:lnTo>
                  <a:pt x="1042138" y="35110"/>
                </a:lnTo>
                <a:lnTo>
                  <a:pt x="1046538" y="27094"/>
                </a:lnTo>
                <a:lnTo>
                  <a:pt x="1054269" y="22245"/>
                </a:lnTo>
                <a:lnTo>
                  <a:pt x="1065653" y="20617"/>
                </a:lnTo>
                <a:lnTo>
                  <a:pt x="1077244" y="20617"/>
                </a:lnTo>
                <a:lnTo>
                  <a:pt x="1077244" y="1434"/>
                </a:lnTo>
                <a:lnTo>
                  <a:pt x="1072093" y="429"/>
                </a:lnTo>
                <a:lnTo>
                  <a:pt x="1066648" y="0"/>
                </a:lnTo>
                <a:close/>
              </a:path>
              <a:path w="1776095" h="268605">
                <a:moveTo>
                  <a:pt x="1077244" y="20617"/>
                </a:moveTo>
                <a:lnTo>
                  <a:pt x="1070093" y="20617"/>
                </a:lnTo>
                <a:lnTo>
                  <a:pt x="1074239" y="20763"/>
                </a:lnTo>
                <a:lnTo>
                  <a:pt x="1077244" y="21339"/>
                </a:lnTo>
                <a:lnTo>
                  <a:pt x="1077244" y="20617"/>
                </a:lnTo>
                <a:close/>
              </a:path>
              <a:path w="1776095" h="268605">
                <a:moveTo>
                  <a:pt x="1282536" y="10449"/>
                </a:moveTo>
                <a:lnTo>
                  <a:pt x="1257050" y="10449"/>
                </a:lnTo>
                <a:lnTo>
                  <a:pt x="1180895" y="217030"/>
                </a:lnTo>
                <a:lnTo>
                  <a:pt x="1207952" y="217030"/>
                </a:lnTo>
                <a:lnTo>
                  <a:pt x="1228706" y="157911"/>
                </a:lnTo>
                <a:lnTo>
                  <a:pt x="1336897" y="157911"/>
                </a:lnTo>
                <a:lnTo>
                  <a:pt x="1328822" y="136006"/>
                </a:lnTo>
                <a:lnTo>
                  <a:pt x="1236297" y="136006"/>
                </a:lnTo>
                <a:lnTo>
                  <a:pt x="1268642" y="43810"/>
                </a:lnTo>
                <a:lnTo>
                  <a:pt x="1294834" y="43810"/>
                </a:lnTo>
                <a:lnTo>
                  <a:pt x="1282536" y="10449"/>
                </a:lnTo>
                <a:close/>
              </a:path>
              <a:path w="1776095" h="268605">
                <a:moveTo>
                  <a:pt x="1336897" y="157911"/>
                </a:moveTo>
                <a:lnTo>
                  <a:pt x="1310881" y="157911"/>
                </a:lnTo>
                <a:lnTo>
                  <a:pt x="1331634" y="217030"/>
                </a:lnTo>
                <a:lnTo>
                  <a:pt x="1358691" y="217030"/>
                </a:lnTo>
                <a:lnTo>
                  <a:pt x="1336897" y="157911"/>
                </a:lnTo>
                <a:close/>
              </a:path>
              <a:path w="1776095" h="268605">
                <a:moveTo>
                  <a:pt x="1294834" y="43810"/>
                </a:moveTo>
                <a:lnTo>
                  <a:pt x="1270935" y="43810"/>
                </a:lnTo>
                <a:lnTo>
                  <a:pt x="1303290" y="136006"/>
                </a:lnTo>
                <a:lnTo>
                  <a:pt x="1328822" y="136006"/>
                </a:lnTo>
                <a:lnTo>
                  <a:pt x="1294834" y="43810"/>
                </a:lnTo>
                <a:close/>
              </a:path>
              <a:path w="1776095" h="268605">
                <a:moveTo>
                  <a:pt x="1522896" y="10449"/>
                </a:moveTo>
                <a:lnTo>
                  <a:pt x="1394910" y="10449"/>
                </a:lnTo>
                <a:lnTo>
                  <a:pt x="1394910" y="217030"/>
                </a:lnTo>
                <a:lnTo>
                  <a:pt x="1522896" y="217030"/>
                </a:lnTo>
                <a:lnTo>
                  <a:pt x="1522896" y="193837"/>
                </a:lnTo>
                <a:lnTo>
                  <a:pt x="1420679" y="193837"/>
                </a:lnTo>
                <a:lnTo>
                  <a:pt x="1420679" y="122833"/>
                </a:lnTo>
                <a:lnTo>
                  <a:pt x="1517597" y="122833"/>
                </a:lnTo>
                <a:lnTo>
                  <a:pt x="1517597" y="99923"/>
                </a:lnTo>
                <a:lnTo>
                  <a:pt x="1420679" y="99923"/>
                </a:lnTo>
                <a:lnTo>
                  <a:pt x="1420679" y="33642"/>
                </a:lnTo>
                <a:lnTo>
                  <a:pt x="1522896" y="33642"/>
                </a:lnTo>
                <a:lnTo>
                  <a:pt x="1522896" y="10449"/>
                </a:lnTo>
                <a:close/>
              </a:path>
              <a:path w="1776095" h="268605">
                <a:moveTo>
                  <a:pt x="1595333" y="10449"/>
                </a:moveTo>
                <a:lnTo>
                  <a:pt x="1569564" y="10449"/>
                </a:lnTo>
                <a:lnTo>
                  <a:pt x="1569564" y="217030"/>
                </a:lnTo>
                <a:lnTo>
                  <a:pt x="1595333" y="217030"/>
                </a:lnTo>
                <a:lnTo>
                  <a:pt x="1595333" y="10449"/>
                </a:lnTo>
                <a:close/>
              </a:path>
              <a:path w="1776095" h="268605">
                <a:moveTo>
                  <a:pt x="1775998" y="10449"/>
                </a:moveTo>
                <a:lnTo>
                  <a:pt x="1648012" y="10449"/>
                </a:lnTo>
                <a:lnTo>
                  <a:pt x="1648012" y="217030"/>
                </a:lnTo>
                <a:lnTo>
                  <a:pt x="1775998" y="217030"/>
                </a:lnTo>
                <a:lnTo>
                  <a:pt x="1775998" y="193837"/>
                </a:lnTo>
                <a:lnTo>
                  <a:pt x="1673781" y="193837"/>
                </a:lnTo>
                <a:lnTo>
                  <a:pt x="1673781" y="122833"/>
                </a:lnTo>
                <a:lnTo>
                  <a:pt x="1770700" y="122833"/>
                </a:lnTo>
                <a:lnTo>
                  <a:pt x="1770700" y="99923"/>
                </a:lnTo>
                <a:lnTo>
                  <a:pt x="1673781" y="99923"/>
                </a:lnTo>
                <a:lnTo>
                  <a:pt x="1673781" y="33642"/>
                </a:lnTo>
                <a:lnTo>
                  <a:pt x="1775998" y="33642"/>
                </a:lnTo>
                <a:lnTo>
                  <a:pt x="1775998" y="10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66651" y="680608"/>
            <a:ext cx="738505" cy="333375"/>
            <a:chOff x="666651" y="680608"/>
            <a:chExt cx="738505" cy="333375"/>
          </a:xfrm>
        </p:grpSpPr>
        <p:sp>
          <p:nvSpPr>
            <p:cNvPr id="4" name="object 4"/>
            <p:cNvSpPr/>
            <p:nvPr/>
          </p:nvSpPr>
          <p:spPr>
            <a:xfrm>
              <a:off x="816488" y="680608"/>
              <a:ext cx="418465" cy="332105"/>
            </a:xfrm>
            <a:custGeom>
              <a:avLst/>
              <a:gdLst/>
              <a:ahLst/>
              <a:cxnLst/>
              <a:rect l="l" t="t" r="r" b="b"/>
              <a:pathLst>
                <a:path w="418465" h="332105">
                  <a:moveTo>
                    <a:pt x="359089" y="290779"/>
                  </a:moveTo>
                  <a:lnTo>
                    <a:pt x="184163" y="290779"/>
                  </a:lnTo>
                  <a:lnTo>
                    <a:pt x="193008" y="294393"/>
                  </a:lnTo>
                  <a:lnTo>
                    <a:pt x="200902" y="298011"/>
                  </a:lnTo>
                  <a:lnTo>
                    <a:pt x="206797" y="303707"/>
                  </a:lnTo>
                  <a:lnTo>
                    <a:pt x="209639" y="313553"/>
                  </a:lnTo>
                  <a:lnTo>
                    <a:pt x="214974" y="327909"/>
                  </a:lnTo>
                  <a:lnTo>
                    <a:pt x="225691" y="332073"/>
                  </a:lnTo>
                  <a:lnTo>
                    <a:pt x="238709" y="331019"/>
                  </a:lnTo>
                  <a:lnTo>
                    <a:pt x="250947" y="329720"/>
                  </a:lnTo>
                  <a:lnTo>
                    <a:pt x="275680" y="329720"/>
                  </a:lnTo>
                  <a:lnTo>
                    <a:pt x="282905" y="325800"/>
                  </a:lnTo>
                  <a:lnTo>
                    <a:pt x="287752" y="311207"/>
                  </a:lnTo>
                  <a:lnTo>
                    <a:pt x="292325" y="299355"/>
                  </a:lnTo>
                  <a:lnTo>
                    <a:pt x="302160" y="292573"/>
                  </a:lnTo>
                  <a:lnTo>
                    <a:pt x="314822" y="291663"/>
                  </a:lnTo>
                  <a:lnTo>
                    <a:pt x="358172" y="291663"/>
                  </a:lnTo>
                  <a:lnTo>
                    <a:pt x="359089" y="290779"/>
                  </a:lnTo>
                  <a:close/>
                </a:path>
                <a:path w="418465" h="332105">
                  <a:moveTo>
                    <a:pt x="43920" y="3839"/>
                  </a:moveTo>
                  <a:lnTo>
                    <a:pt x="16085" y="4002"/>
                  </a:lnTo>
                  <a:lnTo>
                    <a:pt x="4683" y="5904"/>
                  </a:lnTo>
                  <a:lnTo>
                    <a:pt x="62" y="10511"/>
                  </a:lnTo>
                  <a:lnTo>
                    <a:pt x="0" y="17279"/>
                  </a:lnTo>
                  <a:lnTo>
                    <a:pt x="2274" y="25666"/>
                  </a:lnTo>
                  <a:lnTo>
                    <a:pt x="3891" y="41104"/>
                  </a:lnTo>
                  <a:lnTo>
                    <a:pt x="7544" y="55774"/>
                  </a:lnTo>
                  <a:lnTo>
                    <a:pt x="14220" y="69303"/>
                  </a:lnTo>
                  <a:lnTo>
                    <a:pt x="24901" y="81319"/>
                  </a:lnTo>
                  <a:lnTo>
                    <a:pt x="43709" y="129726"/>
                  </a:lnTo>
                  <a:lnTo>
                    <a:pt x="62451" y="178060"/>
                  </a:lnTo>
                  <a:lnTo>
                    <a:pt x="99716" y="274454"/>
                  </a:lnTo>
                  <a:lnTo>
                    <a:pt x="114046" y="308807"/>
                  </a:lnTo>
                  <a:lnTo>
                    <a:pt x="128071" y="326018"/>
                  </a:lnTo>
                  <a:lnTo>
                    <a:pt x="150168" y="331253"/>
                  </a:lnTo>
                  <a:lnTo>
                    <a:pt x="188718" y="329678"/>
                  </a:lnTo>
                  <a:lnTo>
                    <a:pt x="189524" y="329594"/>
                  </a:lnTo>
                  <a:lnTo>
                    <a:pt x="190226" y="328777"/>
                  </a:lnTo>
                  <a:lnTo>
                    <a:pt x="192320" y="327500"/>
                  </a:lnTo>
                  <a:lnTo>
                    <a:pt x="190962" y="318876"/>
                  </a:lnTo>
                  <a:lnTo>
                    <a:pt x="187233" y="310254"/>
                  </a:lnTo>
                  <a:lnTo>
                    <a:pt x="184008" y="301075"/>
                  </a:lnTo>
                  <a:lnTo>
                    <a:pt x="184163" y="290779"/>
                  </a:lnTo>
                  <a:lnTo>
                    <a:pt x="359089" y="290779"/>
                  </a:lnTo>
                  <a:lnTo>
                    <a:pt x="372287" y="278095"/>
                  </a:lnTo>
                  <a:lnTo>
                    <a:pt x="378398" y="272350"/>
                  </a:lnTo>
                  <a:lnTo>
                    <a:pt x="385294" y="265240"/>
                  </a:lnTo>
                  <a:lnTo>
                    <a:pt x="389144" y="258086"/>
                  </a:lnTo>
                  <a:lnTo>
                    <a:pt x="388326" y="250166"/>
                  </a:lnTo>
                  <a:lnTo>
                    <a:pt x="381215" y="240759"/>
                  </a:lnTo>
                  <a:lnTo>
                    <a:pt x="376492" y="230328"/>
                  </a:lnTo>
                  <a:lnTo>
                    <a:pt x="378681" y="218183"/>
                  </a:lnTo>
                  <a:lnTo>
                    <a:pt x="386242" y="207998"/>
                  </a:lnTo>
                  <a:lnTo>
                    <a:pt x="397633" y="203451"/>
                  </a:lnTo>
                  <a:lnTo>
                    <a:pt x="409570" y="201054"/>
                  </a:lnTo>
                  <a:lnTo>
                    <a:pt x="415652" y="195554"/>
                  </a:lnTo>
                  <a:lnTo>
                    <a:pt x="417822" y="187655"/>
                  </a:lnTo>
                  <a:lnTo>
                    <a:pt x="418020" y="178060"/>
                  </a:lnTo>
                  <a:lnTo>
                    <a:pt x="417920" y="169842"/>
                  </a:lnTo>
                  <a:lnTo>
                    <a:pt x="417601" y="135077"/>
                  </a:lnTo>
                  <a:lnTo>
                    <a:pt x="414701" y="129726"/>
                  </a:lnTo>
                  <a:lnTo>
                    <a:pt x="402063" y="127810"/>
                  </a:lnTo>
                  <a:lnTo>
                    <a:pt x="387253" y="122370"/>
                  </a:lnTo>
                  <a:lnTo>
                    <a:pt x="378985" y="112606"/>
                  </a:lnTo>
                  <a:lnTo>
                    <a:pt x="377949" y="100219"/>
                  </a:lnTo>
                  <a:lnTo>
                    <a:pt x="382919" y="90617"/>
                  </a:lnTo>
                  <a:lnTo>
                    <a:pt x="106574" y="90617"/>
                  </a:lnTo>
                  <a:lnTo>
                    <a:pt x="103412" y="86890"/>
                  </a:lnTo>
                  <a:lnTo>
                    <a:pt x="99873" y="83497"/>
                  </a:lnTo>
                  <a:lnTo>
                    <a:pt x="96019" y="80492"/>
                  </a:lnTo>
                  <a:lnTo>
                    <a:pt x="88529" y="62829"/>
                  </a:lnTo>
                  <a:lnTo>
                    <a:pt x="84810" y="53986"/>
                  </a:lnTo>
                  <a:lnTo>
                    <a:pt x="81172" y="45111"/>
                  </a:lnTo>
                  <a:lnTo>
                    <a:pt x="70341" y="20212"/>
                  </a:lnTo>
                  <a:lnTo>
                    <a:pt x="59964" y="7849"/>
                  </a:lnTo>
                  <a:lnTo>
                    <a:pt x="43920" y="3839"/>
                  </a:lnTo>
                  <a:close/>
                </a:path>
                <a:path w="418465" h="332105">
                  <a:moveTo>
                    <a:pt x="275680" y="329720"/>
                  </a:moveTo>
                  <a:lnTo>
                    <a:pt x="250947" y="329720"/>
                  </a:lnTo>
                  <a:lnTo>
                    <a:pt x="261895" y="330853"/>
                  </a:lnTo>
                  <a:lnTo>
                    <a:pt x="273417" y="330948"/>
                  </a:lnTo>
                  <a:lnTo>
                    <a:pt x="275680" y="329720"/>
                  </a:lnTo>
                  <a:close/>
                </a:path>
                <a:path w="418465" h="332105">
                  <a:moveTo>
                    <a:pt x="358172" y="291663"/>
                  </a:moveTo>
                  <a:lnTo>
                    <a:pt x="314822" y="291663"/>
                  </a:lnTo>
                  <a:lnTo>
                    <a:pt x="327876" y="297428"/>
                  </a:lnTo>
                  <a:lnTo>
                    <a:pt x="329614" y="299260"/>
                  </a:lnTo>
                  <a:lnTo>
                    <a:pt x="331730" y="300684"/>
                  </a:lnTo>
                  <a:lnTo>
                    <a:pt x="336431" y="302506"/>
                  </a:lnTo>
                  <a:lnTo>
                    <a:pt x="338954" y="302883"/>
                  </a:lnTo>
                  <a:lnTo>
                    <a:pt x="343981" y="302527"/>
                  </a:lnTo>
                  <a:lnTo>
                    <a:pt x="346420" y="301784"/>
                  </a:lnTo>
                  <a:lnTo>
                    <a:pt x="350818" y="299302"/>
                  </a:lnTo>
                  <a:lnTo>
                    <a:pt x="352703" y="297595"/>
                  </a:lnTo>
                  <a:lnTo>
                    <a:pt x="354158" y="295532"/>
                  </a:lnTo>
                  <a:lnTo>
                    <a:pt x="358172" y="291663"/>
                  </a:lnTo>
                  <a:close/>
                </a:path>
                <a:path w="418465" h="332105">
                  <a:moveTo>
                    <a:pt x="153400" y="24096"/>
                  </a:moveTo>
                  <a:lnTo>
                    <a:pt x="146552" y="31048"/>
                  </a:lnTo>
                  <a:lnTo>
                    <a:pt x="134197" y="42057"/>
                  </a:lnTo>
                  <a:lnTo>
                    <a:pt x="121519" y="52788"/>
                  </a:lnTo>
                  <a:lnTo>
                    <a:pt x="110580" y="64930"/>
                  </a:lnTo>
                  <a:lnTo>
                    <a:pt x="103443" y="80167"/>
                  </a:lnTo>
                  <a:lnTo>
                    <a:pt x="103768" y="83822"/>
                  </a:lnTo>
                  <a:lnTo>
                    <a:pt x="104836" y="87382"/>
                  </a:lnTo>
                  <a:lnTo>
                    <a:pt x="106574" y="90617"/>
                  </a:lnTo>
                  <a:lnTo>
                    <a:pt x="382919" y="90617"/>
                  </a:lnTo>
                  <a:lnTo>
                    <a:pt x="384852" y="86890"/>
                  </a:lnTo>
                  <a:lnTo>
                    <a:pt x="389179" y="80552"/>
                  </a:lnTo>
                  <a:lnTo>
                    <a:pt x="390539" y="75050"/>
                  </a:lnTo>
                  <a:lnTo>
                    <a:pt x="388978" y="69889"/>
                  </a:lnTo>
                  <a:lnTo>
                    <a:pt x="384555" y="64555"/>
                  </a:lnTo>
                  <a:lnTo>
                    <a:pt x="369141" y="49757"/>
                  </a:lnTo>
                  <a:lnTo>
                    <a:pt x="360709" y="41529"/>
                  </a:lnTo>
                  <a:lnTo>
                    <a:pt x="315941" y="41529"/>
                  </a:lnTo>
                  <a:lnTo>
                    <a:pt x="303717" y="40137"/>
                  </a:lnTo>
                  <a:lnTo>
                    <a:pt x="301058" y="38568"/>
                  </a:lnTo>
                  <a:lnTo>
                    <a:pt x="178967" y="38568"/>
                  </a:lnTo>
                  <a:lnTo>
                    <a:pt x="165065" y="33017"/>
                  </a:lnTo>
                  <a:lnTo>
                    <a:pt x="158541" y="28724"/>
                  </a:lnTo>
                  <a:lnTo>
                    <a:pt x="153400" y="24096"/>
                  </a:lnTo>
                  <a:close/>
                </a:path>
                <a:path w="418465" h="332105">
                  <a:moveTo>
                    <a:pt x="341392" y="27611"/>
                  </a:moveTo>
                  <a:lnTo>
                    <a:pt x="335058" y="29123"/>
                  </a:lnTo>
                  <a:lnTo>
                    <a:pt x="328327" y="34587"/>
                  </a:lnTo>
                  <a:lnTo>
                    <a:pt x="315941" y="41529"/>
                  </a:lnTo>
                  <a:lnTo>
                    <a:pt x="360709" y="41529"/>
                  </a:lnTo>
                  <a:lnTo>
                    <a:pt x="353938" y="34786"/>
                  </a:lnTo>
                  <a:lnTo>
                    <a:pt x="347595" y="29637"/>
                  </a:lnTo>
                  <a:lnTo>
                    <a:pt x="341392" y="27611"/>
                  </a:lnTo>
                  <a:close/>
                </a:path>
                <a:path w="418465" h="332105">
                  <a:moveTo>
                    <a:pt x="219724" y="1771"/>
                  </a:moveTo>
                  <a:lnTo>
                    <a:pt x="214602" y="4240"/>
                  </a:lnTo>
                  <a:lnTo>
                    <a:pt x="210981" y="9360"/>
                  </a:lnTo>
                  <a:lnTo>
                    <a:pt x="208592" y="16787"/>
                  </a:lnTo>
                  <a:lnTo>
                    <a:pt x="202422" y="29954"/>
                  </a:lnTo>
                  <a:lnTo>
                    <a:pt x="191984" y="37381"/>
                  </a:lnTo>
                  <a:lnTo>
                    <a:pt x="178967" y="38568"/>
                  </a:lnTo>
                  <a:lnTo>
                    <a:pt x="301058" y="38568"/>
                  </a:lnTo>
                  <a:lnTo>
                    <a:pt x="294277" y="34567"/>
                  </a:lnTo>
                  <a:lnTo>
                    <a:pt x="290244" y="28975"/>
                  </a:lnTo>
                  <a:lnTo>
                    <a:pt x="281219" y="5549"/>
                  </a:lnTo>
                  <a:lnTo>
                    <a:pt x="271542" y="2295"/>
                  </a:lnTo>
                  <a:lnTo>
                    <a:pt x="226612" y="2295"/>
                  </a:lnTo>
                  <a:lnTo>
                    <a:pt x="219724" y="1771"/>
                  </a:lnTo>
                  <a:close/>
                </a:path>
                <a:path w="418465" h="332105">
                  <a:moveTo>
                    <a:pt x="264715" y="0"/>
                  </a:moveTo>
                  <a:lnTo>
                    <a:pt x="245067" y="2267"/>
                  </a:lnTo>
                  <a:lnTo>
                    <a:pt x="226612" y="2295"/>
                  </a:lnTo>
                  <a:lnTo>
                    <a:pt x="271542" y="2295"/>
                  </a:lnTo>
                  <a:lnTo>
                    <a:pt x="264715" y="0"/>
                  </a:lnTo>
                  <a:close/>
                </a:path>
              </a:pathLst>
            </a:custGeom>
            <a:solidFill>
              <a:srgbClr val="232C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5889" y="682745"/>
              <a:ext cx="239395" cy="326390"/>
            </a:xfrm>
            <a:custGeom>
              <a:avLst/>
              <a:gdLst/>
              <a:ahLst/>
              <a:cxnLst/>
              <a:rect l="l" t="t" r="r" b="b"/>
              <a:pathLst>
                <a:path w="239394" h="326390">
                  <a:moveTo>
                    <a:pt x="222147" y="0"/>
                  </a:moveTo>
                  <a:lnTo>
                    <a:pt x="170142" y="307"/>
                  </a:lnTo>
                  <a:lnTo>
                    <a:pt x="118134" y="365"/>
                  </a:lnTo>
                  <a:lnTo>
                    <a:pt x="14122" y="94"/>
                  </a:lnTo>
                  <a:lnTo>
                    <a:pt x="6629" y="1364"/>
                  </a:lnTo>
                  <a:lnTo>
                    <a:pt x="1652" y="4673"/>
                  </a:lnTo>
                  <a:lnTo>
                    <a:pt x="0" y="9198"/>
                  </a:lnTo>
                  <a:lnTo>
                    <a:pt x="2478" y="14114"/>
                  </a:lnTo>
                  <a:lnTo>
                    <a:pt x="26925" y="42651"/>
                  </a:lnTo>
                  <a:lnTo>
                    <a:pt x="41313" y="53999"/>
                  </a:lnTo>
                  <a:lnTo>
                    <a:pt x="59869" y="58992"/>
                  </a:lnTo>
                  <a:lnTo>
                    <a:pt x="72059" y="60619"/>
                  </a:lnTo>
                  <a:lnTo>
                    <a:pt x="79185" y="64839"/>
                  </a:lnTo>
                  <a:lnTo>
                    <a:pt x="82483" y="72175"/>
                  </a:lnTo>
                  <a:lnTo>
                    <a:pt x="83188" y="83149"/>
                  </a:lnTo>
                  <a:lnTo>
                    <a:pt x="82737" y="131732"/>
                  </a:lnTo>
                  <a:lnTo>
                    <a:pt x="82655" y="180320"/>
                  </a:lnTo>
                  <a:lnTo>
                    <a:pt x="82821" y="277499"/>
                  </a:lnTo>
                  <a:lnTo>
                    <a:pt x="89185" y="320300"/>
                  </a:lnTo>
                  <a:lnTo>
                    <a:pt x="133699" y="325791"/>
                  </a:lnTo>
                  <a:lnTo>
                    <a:pt x="144779" y="324658"/>
                  </a:lnTo>
                  <a:lnTo>
                    <a:pt x="151756" y="321032"/>
                  </a:lnTo>
                  <a:lnTo>
                    <a:pt x="155295" y="314288"/>
                  </a:lnTo>
                  <a:lnTo>
                    <a:pt x="156055" y="303802"/>
                  </a:lnTo>
                  <a:lnTo>
                    <a:pt x="155496" y="276158"/>
                  </a:lnTo>
                  <a:lnTo>
                    <a:pt x="155429" y="248501"/>
                  </a:lnTo>
                  <a:lnTo>
                    <a:pt x="155699" y="193177"/>
                  </a:lnTo>
                  <a:lnTo>
                    <a:pt x="155741" y="121420"/>
                  </a:lnTo>
                  <a:lnTo>
                    <a:pt x="156687" y="87361"/>
                  </a:lnTo>
                  <a:lnTo>
                    <a:pt x="163353" y="69592"/>
                  </a:lnTo>
                  <a:lnTo>
                    <a:pt x="181453" y="62342"/>
                  </a:lnTo>
                  <a:lnTo>
                    <a:pt x="218775" y="59757"/>
                  </a:lnTo>
                  <a:lnTo>
                    <a:pt x="220870" y="59977"/>
                  </a:lnTo>
                  <a:lnTo>
                    <a:pt x="222911" y="59757"/>
                  </a:lnTo>
                  <a:lnTo>
                    <a:pt x="236233" y="54726"/>
                  </a:lnTo>
                  <a:lnTo>
                    <a:pt x="239247" y="45645"/>
                  </a:lnTo>
                  <a:lnTo>
                    <a:pt x="237567" y="34863"/>
                  </a:lnTo>
                  <a:lnTo>
                    <a:pt x="236806" y="24732"/>
                  </a:lnTo>
                  <a:lnTo>
                    <a:pt x="238331" y="16856"/>
                  </a:lnTo>
                  <a:lnTo>
                    <a:pt x="238410" y="8753"/>
                  </a:lnTo>
                  <a:lnTo>
                    <a:pt x="234022" y="2456"/>
                  </a:lnTo>
                  <a:lnTo>
                    <a:pt x="222147" y="0"/>
                  </a:lnTo>
                  <a:close/>
                </a:path>
              </a:pathLst>
            </a:custGeom>
            <a:solidFill>
              <a:srgbClr val="242C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66651" y="686198"/>
              <a:ext cx="167640" cy="327660"/>
            </a:xfrm>
            <a:custGeom>
              <a:avLst/>
              <a:gdLst/>
              <a:ahLst/>
              <a:cxnLst/>
              <a:rect l="l" t="t" r="r" b="b"/>
              <a:pathLst>
                <a:path w="167640" h="327659">
                  <a:moveTo>
                    <a:pt x="127702" y="0"/>
                  </a:moveTo>
                  <a:lnTo>
                    <a:pt x="5790" y="312493"/>
                  </a:lnTo>
                  <a:lnTo>
                    <a:pt x="0" y="318105"/>
                  </a:lnTo>
                  <a:lnTo>
                    <a:pt x="6450" y="323529"/>
                  </a:lnTo>
                  <a:lnTo>
                    <a:pt x="23746" y="327528"/>
                  </a:lnTo>
                  <a:lnTo>
                    <a:pt x="49008" y="323908"/>
                  </a:lnTo>
                  <a:lnTo>
                    <a:pt x="72929" y="315039"/>
                  </a:lnTo>
                  <a:lnTo>
                    <a:pt x="86196" y="303289"/>
                  </a:lnTo>
                  <a:lnTo>
                    <a:pt x="164560" y="99106"/>
                  </a:lnTo>
                  <a:lnTo>
                    <a:pt x="167108" y="79318"/>
                  </a:lnTo>
                  <a:lnTo>
                    <a:pt x="163998" y="60882"/>
                  </a:lnTo>
                  <a:lnTo>
                    <a:pt x="156513" y="43491"/>
                  </a:lnTo>
                  <a:lnTo>
                    <a:pt x="145932" y="26836"/>
                  </a:lnTo>
                  <a:lnTo>
                    <a:pt x="142280" y="19984"/>
                  </a:lnTo>
                  <a:lnTo>
                    <a:pt x="139668" y="12318"/>
                  </a:lnTo>
                  <a:lnTo>
                    <a:pt x="135631" y="5203"/>
                  </a:lnTo>
                  <a:lnTo>
                    <a:pt x="127702" y="0"/>
                  </a:lnTo>
                  <a:close/>
                </a:path>
              </a:pathLst>
            </a:custGeom>
            <a:solidFill>
              <a:srgbClr val="232C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12609" y="706303"/>
              <a:ext cx="125730" cy="90170"/>
            </a:xfrm>
            <a:custGeom>
              <a:avLst/>
              <a:gdLst/>
              <a:ahLst/>
              <a:cxnLst/>
              <a:rect l="l" t="t" r="r" b="b"/>
              <a:pathLst>
                <a:path w="125730" h="90170">
                  <a:moveTo>
                    <a:pt x="28841" y="55651"/>
                  </a:moveTo>
                  <a:lnTo>
                    <a:pt x="24574" y="41198"/>
                  </a:lnTo>
                  <a:lnTo>
                    <a:pt x="19367" y="27076"/>
                  </a:lnTo>
                  <a:lnTo>
                    <a:pt x="13233" y="13322"/>
                  </a:lnTo>
                  <a:lnTo>
                    <a:pt x="6210" y="0"/>
                  </a:lnTo>
                  <a:lnTo>
                    <a:pt x="0" y="6769"/>
                  </a:lnTo>
                  <a:lnTo>
                    <a:pt x="5003" y="24739"/>
                  </a:lnTo>
                  <a:lnTo>
                    <a:pt x="12496" y="42125"/>
                  </a:lnTo>
                  <a:lnTo>
                    <a:pt x="18402" y="59893"/>
                  </a:lnTo>
                  <a:lnTo>
                    <a:pt x="18592" y="79019"/>
                  </a:lnTo>
                  <a:lnTo>
                    <a:pt x="23329" y="74066"/>
                  </a:lnTo>
                  <a:lnTo>
                    <a:pt x="24701" y="67741"/>
                  </a:lnTo>
                  <a:lnTo>
                    <a:pt x="25590" y="61214"/>
                  </a:lnTo>
                  <a:lnTo>
                    <a:pt x="28841" y="55651"/>
                  </a:lnTo>
                  <a:close/>
                </a:path>
                <a:path w="125730" h="90170">
                  <a:moveTo>
                    <a:pt x="125260" y="73126"/>
                  </a:moveTo>
                  <a:lnTo>
                    <a:pt x="117906" y="65811"/>
                  </a:lnTo>
                  <a:lnTo>
                    <a:pt x="99910" y="54838"/>
                  </a:lnTo>
                  <a:lnTo>
                    <a:pt x="112953" y="89903"/>
                  </a:lnTo>
                  <a:lnTo>
                    <a:pt x="123202" y="80060"/>
                  </a:lnTo>
                  <a:lnTo>
                    <a:pt x="125260" y="73126"/>
                  </a:lnTo>
                  <a:close/>
                </a:path>
              </a:pathLst>
            </a:custGeom>
            <a:solidFill>
              <a:srgbClr val="B4BC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86401" y="771701"/>
              <a:ext cx="154749" cy="1491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567439" y="759139"/>
            <a:ext cx="10795" cy="167640"/>
          </a:xfrm>
          <a:custGeom>
            <a:avLst/>
            <a:gdLst/>
            <a:ahLst/>
            <a:cxnLst/>
            <a:rect l="l" t="t" r="r" b="b"/>
            <a:pathLst>
              <a:path w="10794" h="167640">
                <a:moveTo>
                  <a:pt x="8125" y="0"/>
                </a:moveTo>
                <a:lnTo>
                  <a:pt x="2345" y="0"/>
                </a:lnTo>
                <a:lnTo>
                  <a:pt x="0" y="2345"/>
                </a:lnTo>
                <a:lnTo>
                  <a:pt x="0" y="165188"/>
                </a:lnTo>
                <a:lnTo>
                  <a:pt x="2345" y="167534"/>
                </a:lnTo>
                <a:lnTo>
                  <a:pt x="8125" y="167534"/>
                </a:lnTo>
                <a:lnTo>
                  <a:pt x="10470" y="165188"/>
                </a:lnTo>
                <a:lnTo>
                  <a:pt x="10470" y="2345"/>
                </a:lnTo>
                <a:lnTo>
                  <a:pt x="8125" y="0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5423918"/>
            <a:ext cx="20104100" cy="5885180"/>
          </a:xfrm>
          <a:custGeom>
            <a:avLst/>
            <a:gdLst/>
            <a:ahLst/>
            <a:cxnLst/>
            <a:rect l="l" t="t" r="r" b="b"/>
            <a:pathLst>
              <a:path w="20104100" h="5885180">
                <a:moveTo>
                  <a:pt x="20104099" y="0"/>
                </a:moveTo>
                <a:lnTo>
                  <a:pt x="0" y="0"/>
                </a:lnTo>
                <a:lnTo>
                  <a:pt x="0" y="5884637"/>
                </a:lnTo>
                <a:lnTo>
                  <a:pt x="20104099" y="5884637"/>
                </a:lnTo>
                <a:lnTo>
                  <a:pt x="20104099" y="0"/>
                </a:lnTo>
                <a:close/>
              </a:path>
            </a:pathLst>
          </a:custGeom>
          <a:solidFill>
            <a:srgbClr val="DD28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31013" y="6473299"/>
            <a:ext cx="6878955" cy="1244600"/>
          </a:xfrm>
          <a:custGeom>
            <a:avLst/>
            <a:gdLst/>
            <a:ahLst/>
            <a:cxnLst/>
            <a:rect l="l" t="t" r="r" b="b"/>
            <a:pathLst>
              <a:path w="6878955" h="1244600">
                <a:moveTo>
                  <a:pt x="809043" y="31904"/>
                </a:moveTo>
                <a:lnTo>
                  <a:pt x="0" y="31904"/>
                </a:lnTo>
                <a:lnTo>
                  <a:pt x="0" y="1212329"/>
                </a:lnTo>
                <a:lnTo>
                  <a:pt x="809043" y="1212329"/>
                </a:lnTo>
                <a:lnTo>
                  <a:pt x="809043" y="971007"/>
                </a:lnTo>
                <a:lnTo>
                  <a:pt x="300221" y="971007"/>
                </a:lnTo>
                <a:lnTo>
                  <a:pt x="300221" y="729684"/>
                </a:lnTo>
                <a:lnTo>
                  <a:pt x="778772" y="729684"/>
                </a:lnTo>
                <a:lnTo>
                  <a:pt x="778772" y="508811"/>
                </a:lnTo>
                <a:lnTo>
                  <a:pt x="300221" y="508811"/>
                </a:lnTo>
                <a:lnTo>
                  <a:pt x="300221" y="273216"/>
                </a:lnTo>
                <a:lnTo>
                  <a:pt x="809043" y="273216"/>
                </a:lnTo>
                <a:lnTo>
                  <a:pt x="809043" y="31904"/>
                </a:lnTo>
                <a:close/>
              </a:path>
              <a:path w="6878955" h="1244600">
                <a:moveTo>
                  <a:pt x="1328493" y="31904"/>
                </a:moveTo>
                <a:lnTo>
                  <a:pt x="985739" y="31904"/>
                </a:lnTo>
                <a:lnTo>
                  <a:pt x="1357131" y="1212329"/>
                </a:lnTo>
                <a:lnTo>
                  <a:pt x="1744878" y="1212329"/>
                </a:lnTo>
                <a:lnTo>
                  <a:pt x="1845256" y="893292"/>
                </a:lnTo>
                <a:lnTo>
                  <a:pt x="1543638" y="893292"/>
                </a:lnTo>
                <a:lnTo>
                  <a:pt x="1328493" y="31904"/>
                </a:lnTo>
                <a:close/>
              </a:path>
              <a:path w="6878955" h="1244600">
                <a:moveTo>
                  <a:pt x="2116270" y="31904"/>
                </a:moveTo>
                <a:lnTo>
                  <a:pt x="1773506" y="31904"/>
                </a:lnTo>
                <a:lnTo>
                  <a:pt x="1559177" y="893292"/>
                </a:lnTo>
                <a:lnTo>
                  <a:pt x="1845256" y="893292"/>
                </a:lnTo>
                <a:lnTo>
                  <a:pt x="2116270" y="31904"/>
                </a:lnTo>
                <a:close/>
              </a:path>
              <a:path w="6878955" h="1244600">
                <a:moveTo>
                  <a:pt x="2656987" y="31904"/>
                </a:moveTo>
                <a:lnTo>
                  <a:pt x="2315049" y="31904"/>
                </a:lnTo>
                <a:lnTo>
                  <a:pt x="2315049" y="1212329"/>
                </a:lnTo>
                <a:lnTo>
                  <a:pt x="2579272" y="1212329"/>
                </a:lnTo>
                <a:lnTo>
                  <a:pt x="2579272" y="460551"/>
                </a:lnTo>
                <a:lnTo>
                  <a:pt x="2809796" y="460551"/>
                </a:lnTo>
                <a:lnTo>
                  <a:pt x="2656987" y="31904"/>
                </a:lnTo>
                <a:close/>
              </a:path>
              <a:path w="6878955" h="1244600">
                <a:moveTo>
                  <a:pt x="2809796" y="460551"/>
                </a:moveTo>
                <a:lnTo>
                  <a:pt x="2595638" y="460551"/>
                </a:lnTo>
                <a:lnTo>
                  <a:pt x="2863954" y="1212329"/>
                </a:lnTo>
                <a:lnTo>
                  <a:pt x="3034923" y="1212329"/>
                </a:lnTo>
                <a:lnTo>
                  <a:pt x="3170395" y="832759"/>
                </a:lnTo>
                <a:lnTo>
                  <a:pt x="2942486" y="832759"/>
                </a:lnTo>
                <a:lnTo>
                  <a:pt x="2809796" y="460551"/>
                </a:lnTo>
                <a:close/>
              </a:path>
              <a:path w="6878955" h="1244600">
                <a:moveTo>
                  <a:pt x="3583828" y="460551"/>
                </a:moveTo>
                <a:lnTo>
                  <a:pt x="3320422" y="460551"/>
                </a:lnTo>
                <a:lnTo>
                  <a:pt x="3320422" y="1212329"/>
                </a:lnTo>
                <a:lnTo>
                  <a:pt x="3583828" y="1212329"/>
                </a:lnTo>
                <a:lnTo>
                  <a:pt x="3583828" y="460551"/>
                </a:lnTo>
                <a:close/>
              </a:path>
              <a:path w="6878955" h="1244600">
                <a:moveTo>
                  <a:pt x="3583828" y="31904"/>
                </a:moveTo>
                <a:lnTo>
                  <a:pt x="3242707" y="31904"/>
                </a:lnTo>
                <a:lnTo>
                  <a:pt x="2958025" y="832759"/>
                </a:lnTo>
                <a:lnTo>
                  <a:pt x="3170395" y="832759"/>
                </a:lnTo>
                <a:lnTo>
                  <a:pt x="3303239" y="460551"/>
                </a:lnTo>
                <a:lnTo>
                  <a:pt x="3583828" y="460551"/>
                </a:lnTo>
                <a:lnTo>
                  <a:pt x="3583828" y="31904"/>
                </a:lnTo>
                <a:close/>
              </a:path>
              <a:path w="6878955" h="1244600">
                <a:moveTo>
                  <a:pt x="5107107" y="226589"/>
                </a:moveTo>
                <a:lnTo>
                  <a:pt x="4679176" y="226589"/>
                </a:lnTo>
                <a:lnTo>
                  <a:pt x="4734093" y="233337"/>
                </a:lnTo>
                <a:lnTo>
                  <a:pt x="4778446" y="252689"/>
                </a:lnTo>
                <a:lnTo>
                  <a:pt x="4811293" y="283311"/>
                </a:lnTo>
                <a:lnTo>
                  <a:pt x="4831691" y="323868"/>
                </a:lnTo>
                <a:lnTo>
                  <a:pt x="4838700" y="373025"/>
                </a:lnTo>
                <a:lnTo>
                  <a:pt x="4838700" y="376292"/>
                </a:lnTo>
                <a:lnTo>
                  <a:pt x="4828833" y="429605"/>
                </a:lnTo>
                <a:lnTo>
                  <a:pt x="4794117" y="488670"/>
                </a:lnTo>
                <a:lnTo>
                  <a:pt x="4765044" y="523692"/>
                </a:lnTo>
                <a:lnTo>
                  <a:pt x="4726883" y="564149"/>
                </a:lnTo>
                <a:lnTo>
                  <a:pt x="4678675" y="611375"/>
                </a:lnTo>
                <a:lnTo>
                  <a:pt x="4248886" y="1011906"/>
                </a:lnTo>
                <a:lnTo>
                  <a:pt x="4248886" y="1212329"/>
                </a:lnTo>
                <a:lnTo>
                  <a:pt x="5146283" y="1212329"/>
                </a:lnTo>
                <a:lnTo>
                  <a:pt x="5146283" y="978368"/>
                </a:lnTo>
                <a:lnTo>
                  <a:pt x="4647272" y="978368"/>
                </a:lnTo>
                <a:lnTo>
                  <a:pt x="4647272" y="960368"/>
                </a:lnTo>
                <a:lnTo>
                  <a:pt x="4838700" y="792677"/>
                </a:lnTo>
                <a:lnTo>
                  <a:pt x="4894344" y="743043"/>
                </a:lnTo>
                <a:lnTo>
                  <a:pt x="4943235" y="696510"/>
                </a:lnTo>
                <a:lnTo>
                  <a:pt x="4985680" y="652691"/>
                </a:lnTo>
                <a:lnTo>
                  <a:pt x="5021985" y="611200"/>
                </a:lnTo>
                <a:lnTo>
                  <a:pt x="5052457" y="571648"/>
                </a:lnTo>
                <a:lnTo>
                  <a:pt x="5077401" y="533649"/>
                </a:lnTo>
                <a:lnTo>
                  <a:pt x="5097123" y="496816"/>
                </a:lnTo>
                <a:lnTo>
                  <a:pt x="5111929" y="460760"/>
                </a:lnTo>
                <a:lnTo>
                  <a:pt x="5128020" y="389436"/>
                </a:lnTo>
                <a:lnTo>
                  <a:pt x="5129917" y="353392"/>
                </a:lnTo>
                <a:lnTo>
                  <a:pt x="5129811" y="347558"/>
                </a:lnTo>
                <a:lnTo>
                  <a:pt x="5127257" y="305513"/>
                </a:lnTo>
                <a:lnTo>
                  <a:pt x="5119408" y="264010"/>
                </a:lnTo>
                <a:lnTo>
                  <a:pt x="5107107" y="226589"/>
                </a:lnTo>
                <a:close/>
              </a:path>
              <a:path w="6878955" h="1244600">
                <a:moveTo>
                  <a:pt x="4691448" y="0"/>
                </a:moveTo>
                <a:lnTo>
                  <a:pt x="4637562" y="2091"/>
                </a:lnTo>
                <a:lnTo>
                  <a:pt x="4586283" y="8267"/>
                </a:lnTo>
                <a:lnTo>
                  <a:pt x="4537776" y="18382"/>
                </a:lnTo>
                <a:lnTo>
                  <a:pt x="4492205" y="32288"/>
                </a:lnTo>
                <a:lnTo>
                  <a:pt x="4449734" y="49839"/>
                </a:lnTo>
                <a:lnTo>
                  <a:pt x="4410529" y="70887"/>
                </a:lnTo>
                <a:lnTo>
                  <a:pt x="4374753" y="95285"/>
                </a:lnTo>
                <a:lnTo>
                  <a:pt x="4342570" y="122888"/>
                </a:lnTo>
                <a:lnTo>
                  <a:pt x="4314145" y="153547"/>
                </a:lnTo>
                <a:lnTo>
                  <a:pt x="4289642" y="187117"/>
                </a:lnTo>
                <a:lnTo>
                  <a:pt x="4269226" y="223449"/>
                </a:lnTo>
                <a:lnTo>
                  <a:pt x="4253061" y="262398"/>
                </a:lnTo>
                <a:lnTo>
                  <a:pt x="4241311" y="303817"/>
                </a:lnTo>
                <a:lnTo>
                  <a:pt x="4234140" y="347558"/>
                </a:lnTo>
                <a:lnTo>
                  <a:pt x="4231757" y="392658"/>
                </a:lnTo>
                <a:lnTo>
                  <a:pt x="4231714" y="398385"/>
                </a:lnTo>
                <a:lnTo>
                  <a:pt x="4506574" y="398385"/>
                </a:lnTo>
                <a:lnTo>
                  <a:pt x="4506574" y="392658"/>
                </a:lnTo>
                <a:lnTo>
                  <a:pt x="4512316" y="346555"/>
                </a:lnTo>
                <a:lnTo>
                  <a:pt x="4528783" y="306337"/>
                </a:lnTo>
                <a:lnTo>
                  <a:pt x="4554839" y="273118"/>
                </a:lnTo>
                <a:lnTo>
                  <a:pt x="4589347" y="248011"/>
                </a:lnTo>
                <a:lnTo>
                  <a:pt x="4631172" y="232131"/>
                </a:lnTo>
                <a:lnTo>
                  <a:pt x="4679176" y="226589"/>
                </a:lnTo>
                <a:lnTo>
                  <a:pt x="5107107" y="226589"/>
                </a:lnTo>
                <a:lnTo>
                  <a:pt x="5106566" y="224943"/>
                </a:lnTo>
                <a:lnTo>
                  <a:pt x="5088924" y="188467"/>
                </a:lnTo>
                <a:lnTo>
                  <a:pt x="5066678" y="154735"/>
                </a:lnTo>
                <a:lnTo>
                  <a:pt x="5040023" y="123900"/>
                </a:lnTo>
                <a:lnTo>
                  <a:pt x="5009153" y="96117"/>
                </a:lnTo>
                <a:lnTo>
                  <a:pt x="4974265" y="71539"/>
                </a:lnTo>
                <a:lnTo>
                  <a:pt x="4935552" y="50321"/>
                </a:lnTo>
                <a:lnTo>
                  <a:pt x="4893210" y="32615"/>
                </a:lnTo>
                <a:lnTo>
                  <a:pt x="4847433" y="18577"/>
                </a:lnTo>
                <a:lnTo>
                  <a:pt x="4798418" y="8359"/>
                </a:lnTo>
                <a:lnTo>
                  <a:pt x="4746358" y="2115"/>
                </a:lnTo>
                <a:lnTo>
                  <a:pt x="4691448" y="0"/>
                </a:lnTo>
                <a:close/>
              </a:path>
              <a:path w="6878955" h="1244600">
                <a:moveTo>
                  <a:pt x="5555296" y="917835"/>
                </a:moveTo>
                <a:lnTo>
                  <a:pt x="5509376" y="923293"/>
                </a:lnTo>
                <a:lnTo>
                  <a:pt x="5469614" y="938861"/>
                </a:lnTo>
                <a:lnTo>
                  <a:pt x="5436987" y="963337"/>
                </a:lnTo>
                <a:lnTo>
                  <a:pt x="5412473" y="995515"/>
                </a:lnTo>
                <a:lnTo>
                  <a:pt x="5397048" y="1034193"/>
                </a:lnTo>
                <a:lnTo>
                  <a:pt x="5391689" y="1078166"/>
                </a:lnTo>
                <a:lnTo>
                  <a:pt x="5397048" y="1122487"/>
                </a:lnTo>
                <a:lnTo>
                  <a:pt x="5412473" y="1161398"/>
                </a:lnTo>
                <a:lnTo>
                  <a:pt x="5436987" y="1193718"/>
                </a:lnTo>
                <a:lnTo>
                  <a:pt x="5469614" y="1218267"/>
                </a:lnTo>
                <a:lnTo>
                  <a:pt x="5509376" y="1233862"/>
                </a:lnTo>
                <a:lnTo>
                  <a:pt x="5555296" y="1239323"/>
                </a:lnTo>
                <a:lnTo>
                  <a:pt x="5601561" y="1233862"/>
                </a:lnTo>
                <a:lnTo>
                  <a:pt x="5641554" y="1218267"/>
                </a:lnTo>
                <a:lnTo>
                  <a:pt x="5674320" y="1193718"/>
                </a:lnTo>
                <a:lnTo>
                  <a:pt x="5698906" y="1161398"/>
                </a:lnTo>
                <a:lnTo>
                  <a:pt x="5714358" y="1122487"/>
                </a:lnTo>
                <a:lnTo>
                  <a:pt x="5719721" y="1078166"/>
                </a:lnTo>
                <a:lnTo>
                  <a:pt x="5714358" y="1034193"/>
                </a:lnTo>
                <a:lnTo>
                  <a:pt x="5698906" y="995515"/>
                </a:lnTo>
                <a:lnTo>
                  <a:pt x="5674320" y="963337"/>
                </a:lnTo>
                <a:lnTo>
                  <a:pt x="5641554" y="938861"/>
                </a:lnTo>
                <a:lnTo>
                  <a:pt x="5601561" y="923293"/>
                </a:lnTo>
                <a:lnTo>
                  <a:pt x="5555296" y="917835"/>
                </a:lnTo>
                <a:close/>
              </a:path>
              <a:path w="6878955" h="1244600">
                <a:moveTo>
                  <a:pt x="6383156" y="0"/>
                </a:moveTo>
                <a:lnTo>
                  <a:pt x="6337917" y="1773"/>
                </a:lnTo>
                <a:lnTo>
                  <a:pt x="6294510" y="7048"/>
                </a:lnTo>
                <a:lnTo>
                  <a:pt x="6252988" y="15753"/>
                </a:lnTo>
                <a:lnTo>
                  <a:pt x="6213403" y="27819"/>
                </a:lnTo>
                <a:lnTo>
                  <a:pt x="6175809" y="43176"/>
                </a:lnTo>
                <a:lnTo>
                  <a:pt x="6140257" y="61754"/>
                </a:lnTo>
                <a:lnTo>
                  <a:pt x="6106802" y="83483"/>
                </a:lnTo>
                <a:lnTo>
                  <a:pt x="6075495" y="108294"/>
                </a:lnTo>
                <a:lnTo>
                  <a:pt x="6046389" y="136115"/>
                </a:lnTo>
                <a:lnTo>
                  <a:pt x="6019537" y="166878"/>
                </a:lnTo>
                <a:lnTo>
                  <a:pt x="5994993" y="200512"/>
                </a:lnTo>
                <a:lnTo>
                  <a:pt x="5972808" y="236948"/>
                </a:lnTo>
                <a:lnTo>
                  <a:pt x="5953035" y="276115"/>
                </a:lnTo>
                <a:lnTo>
                  <a:pt x="5935727" y="317943"/>
                </a:lnTo>
                <a:lnTo>
                  <a:pt x="5920938" y="362364"/>
                </a:lnTo>
                <a:lnTo>
                  <a:pt x="5908719" y="409306"/>
                </a:lnTo>
                <a:lnTo>
                  <a:pt x="5899124" y="458699"/>
                </a:lnTo>
                <a:lnTo>
                  <a:pt x="5892204" y="510475"/>
                </a:lnTo>
                <a:lnTo>
                  <a:pt x="5888014" y="564562"/>
                </a:lnTo>
                <a:lnTo>
                  <a:pt x="5886606" y="620892"/>
                </a:lnTo>
                <a:lnTo>
                  <a:pt x="5886606" y="622525"/>
                </a:lnTo>
                <a:lnTo>
                  <a:pt x="5888014" y="678859"/>
                </a:lnTo>
                <a:lnTo>
                  <a:pt x="5892204" y="732962"/>
                </a:lnTo>
                <a:lnTo>
                  <a:pt x="5899124" y="784764"/>
                </a:lnTo>
                <a:lnTo>
                  <a:pt x="5908719" y="834192"/>
                </a:lnTo>
                <a:lnTo>
                  <a:pt x="5920938" y="881176"/>
                </a:lnTo>
                <a:lnTo>
                  <a:pt x="5935727" y="925645"/>
                </a:lnTo>
                <a:lnTo>
                  <a:pt x="5953035" y="967527"/>
                </a:lnTo>
                <a:lnTo>
                  <a:pt x="5972808" y="1006752"/>
                </a:lnTo>
                <a:lnTo>
                  <a:pt x="5994993" y="1043248"/>
                </a:lnTo>
                <a:lnTo>
                  <a:pt x="6019537" y="1076943"/>
                </a:lnTo>
                <a:lnTo>
                  <a:pt x="6046389" y="1107767"/>
                </a:lnTo>
                <a:lnTo>
                  <a:pt x="6075495" y="1135649"/>
                </a:lnTo>
                <a:lnTo>
                  <a:pt x="6106802" y="1160517"/>
                </a:lnTo>
                <a:lnTo>
                  <a:pt x="6140257" y="1182301"/>
                </a:lnTo>
                <a:lnTo>
                  <a:pt x="6175809" y="1200928"/>
                </a:lnTo>
                <a:lnTo>
                  <a:pt x="6213403" y="1216328"/>
                </a:lnTo>
                <a:lnTo>
                  <a:pt x="6252988" y="1228430"/>
                </a:lnTo>
                <a:lnTo>
                  <a:pt x="6294510" y="1237163"/>
                </a:lnTo>
                <a:lnTo>
                  <a:pt x="6337917" y="1242454"/>
                </a:lnTo>
                <a:lnTo>
                  <a:pt x="6383156" y="1244234"/>
                </a:lnTo>
                <a:lnTo>
                  <a:pt x="6428389" y="1242454"/>
                </a:lnTo>
                <a:lnTo>
                  <a:pt x="6471779" y="1237163"/>
                </a:lnTo>
                <a:lnTo>
                  <a:pt x="6513274" y="1228430"/>
                </a:lnTo>
                <a:lnTo>
                  <a:pt x="6552823" y="1216328"/>
                </a:lnTo>
                <a:lnTo>
                  <a:pt x="6590374" y="1200928"/>
                </a:lnTo>
                <a:lnTo>
                  <a:pt x="6625876" y="1182301"/>
                </a:lnTo>
                <a:lnTo>
                  <a:pt x="6659277" y="1160517"/>
                </a:lnTo>
                <a:lnTo>
                  <a:pt x="6690526" y="1135649"/>
                </a:lnTo>
                <a:lnTo>
                  <a:pt x="6719571" y="1107767"/>
                </a:lnTo>
                <a:lnTo>
                  <a:pt x="6746361" y="1076943"/>
                </a:lnTo>
                <a:lnTo>
                  <a:pt x="6770844" y="1043248"/>
                </a:lnTo>
                <a:lnTo>
                  <a:pt x="6788847" y="1013550"/>
                </a:lnTo>
                <a:lnTo>
                  <a:pt x="6383156" y="1013550"/>
                </a:lnTo>
                <a:lnTo>
                  <a:pt x="6347756" y="1009338"/>
                </a:lnTo>
                <a:lnTo>
                  <a:pt x="6287156" y="976244"/>
                </a:lnTo>
                <a:lnTo>
                  <a:pt x="6240711" y="911600"/>
                </a:lnTo>
                <a:lnTo>
                  <a:pt x="6223006" y="867950"/>
                </a:lnTo>
                <a:lnTo>
                  <a:pt x="6209089" y="817016"/>
                </a:lnTo>
                <a:lnTo>
                  <a:pt x="6199046" y="759000"/>
                </a:lnTo>
                <a:lnTo>
                  <a:pt x="6192958" y="694102"/>
                </a:lnTo>
                <a:lnTo>
                  <a:pt x="6190910" y="622525"/>
                </a:lnTo>
                <a:lnTo>
                  <a:pt x="6190910" y="620892"/>
                </a:lnTo>
                <a:lnTo>
                  <a:pt x="6192958" y="549335"/>
                </a:lnTo>
                <a:lnTo>
                  <a:pt x="6199046" y="484498"/>
                </a:lnTo>
                <a:lnTo>
                  <a:pt x="6209089" y="426572"/>
                </a:lnTo>
                <a:lnTo>
                  <a:pt x="6223006" y="375750"/>
                </a:lnTo>
                <a:lnTo>
                  <a:pt x="6240711" y="332221"/>
                </a:lnTo>
                <a:lnTo>
                  <a:pt x="6262123" y="296178"/>
                </a:lnTo>
                <a:lnTo>
                  <a:pt x="6315729" y="247312"/>
                </a:lnTo>
                <a:lnTo>
                  <a:pt x="6383156" y="230684"/>
                </a:lnTo>
                <a:lnTo>
                  <a:pt x="6789165" y="230684"/>
                </a:lnTo>
                <a:lnTo>
                  <a:pt x="6770844" y="200512"/>
                </a:lnTo>
                <a:lnTo>
                  <a:pt x="6746361" y="166878"/>
                </a:lnTo>
                <a:lnTo>
                  <a:pt x="6719571" y="136115"/>
                </a:lnTo>
                <a:lnTo>
                  <a:pt x="6690526" y="108294"/>
                </a:lnTo>
                <a:lnTo>
                  <a:pt x="6659277" y="83483"/>
                </a:lnTo>
                <a:lnTo>
                  <a:pt x="6625876" y="61754"/>
                </a:lnTo>
                <a:lnTo>
                  <a:pt x="6590374" y="43176"/>
                </a:lnTo>
                <a:lnTo>
                  <a:pt x="6552823" y="27819"/>
                </a:lnTo>
                <a:lnTo>
                  <a:pt x="6513274" y="15753"/>
                </a:lnTo>
                <a:lnTo>
                  <a:pt x="6471779" y="7048"/>
                </a:lnTo>
                <a:lnTo>
                  <a:pt x="6428389" y="1773"/>
                </a:lnTo>
                <a:lnTo>
                  <a:pt x="6383156" y="0"/>
                </a:lnTo>
                <a:close/>
              </a:path>
              <a:path w="6878955" h="1244600">
                <a:moveTo>
                  <a:pt x="6789165" y="230684"/>
                </a:moveTo>
                <a:lnTo>
                  <a:pt x="6383156" y="230684"/>
                </a:lnTo>
                <a:lnTo>
                  <a:pt x="6418553" y="234873"/>
                </a:lnTo>
                <a:lnTo>
                  <a:pt x="6450578" y="247312"/>
                </a:lnTo>
                <a:lnTo>
                  <a:pt x="6504181" y="296178"/>
                </a:lnTo>
                <a:lnTo>
                  <a:pt x="6525591" y="332221"/>
                </a:lnTo>
                <a:lnTo>
                  <a:pt x="6543296" y="375750"/>
                </a:lnTo>
                <a:lnTo>
                  <a:pt x="6557212" y="426572"/>
                </a:lnTo>
                <a:lnTo>
                  <a:pt x="6567256" y="484498"/>
                </a:lnTo>
                <a:lnTo>
                  <a:pt x="6573343" y="549335"/>
                </a:lnTo>
                <a:lnTo>
                  <a:pt x="6575391" y="620892"/>
                </a:lnTo>
                <a:lnTo>
                  <a:pt x="6575391" y="622525"/>
                </a:lnTo>
                <a:lnTo>
                  <a:pt x="6573343" y="694102"/>
                </a:lnTo>
                <a:lnTo>
                  <a:pt x="6567256" y="759000"/>
                </a:lnTo>
                <a:lnTo>
                  <a:pt x="6557212" y="817016"/>
                </a:lnTo>
                <a:lnTo>
                  <a:pt x="6543296" y="867950"/>
                </a:lnTo>
                <a:lnTo>
                  <a:pt x="6525591" y="911600"/>
                </a:lnTo>
                <a:lnTo>
                  <a:pt x="6504181" y="947765"/>
                </a:lnTo>
                <a:lnTo>
                  <a:pt x="6450578" y="996835"/>
                </a:lnTo>
                <a:lnTo>
                  <a:pt x="6383156" y="1013550"/>
                </a:lnTo>
                <a:lnTo>
                  <a:pt x="6788847" y="1013550"/>
                </a:lnTo>
                <a:lnTo>
                  <a:pt x="6812683" y="967527"/>
                </a:lnTo>
                <a:lnTo>
                  <a:pt x="6829936" y="925645"/>
                </a:lnTo>
                <a:lnTo>
                  <a:pt x="6844676" y="881176"/>
                </a:lnTo>
                <a:lnTo>
                  <a:pt x="6856852" y="834192"/>
                </a:lnTo>
                <a:lnTo>
                  <a:pt x="6866411" y="784764"/>
                </a:lnTo>
                <a:lnTo>
                  <a:pt x="6873304" y="732962"/>
                </a:lnTo>
                <a:lnTo>
                  <a:pt x="6877477" y="678859"/>
                </a:lnTo>
                <a:lnTo>
                  <a:pt x="6878879" y="622525"/>
                </a:lnTo>
                <a:lnTo>
                  <a:pt x="6878879" y="620892"/>
                </a:lnTo>
                <a:lnTo>
                  <a:pt x="6877477" y="564562"/>
                </a:lnTo>
                <a:lnTo>
                  <a:pt x="6873304" y="510475"/>
                </a:lnTo>
                <a:lnTo>
                  <a:pt x="6866411" y="458699"/>
                </a:lnTo>
                <a:lnTo>
                  <a:pt x="6856852" y="409306"/>
                </a:lnTo>
                <a:lnTo>
                  <a:pt x="6844676" y="362364"/>
                </a:lnTo>
                <a:lnTo>
                  <a:pt x="6829936" y="317943"/>
                </a:lnTo>
                <a:lnTo>
                  <a:pt x="6812683" y="276115"/>
                </a:lnTo>
                <a:lnTo>
                  <a:pt x="6792968" y="236948"/>
                </a:lnTo>
                <a:lnTo>
                  <a:pt x="6789165" y="23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75210" y="8078312"/>
            <a:ext cx="5335270" cy="295910"/>
          </a:xfrm>
          <a:custGeom>
            <a:avLst/>
            <a:gdLst/>
            <a:ahLst/>
            <a:cxnLst/>
            <a:rect l="l" t="t" r="r" b="b"/>
            <a:pathLst>
              <a:path w="5335270" h="295909">
                <a:moveTo>
                  <a:pt x="181470" y="7580"/>
                </a:moveTo>
                <a:lnTo>
                  <a:pt x="94237" y="7580"/>
                </a:lnTo>
                <a:lnTo>
                  <a:pt x="0" y="287928"/>
                </a:lnTo>
                <a:lnTo>
                  <a:pt x="74804" y="287928"/>
                </a:lnTo>
                <a:lnTo>
                  <a:pt x="92091" y="226338"/>
                </a:lnTo>
                <a:lnTo>
                  <a:pt x="254997" y="226338"/>
                </a:lnTo>
                <a:lnTo>
                  <a:pt x="237759" y="175052"/>
                </a:lnTo>
                <a:lnTo>
                  <a:pt x="106478" y="175052"/>
                </a:lnTo>
                <a:lnTo>
                  <a:pt x="136006" y="69359"/>
                </a:lnTo>
                <a:lnTo>
                  <a:pt x="202235" y="69359"/>
                </a:lnTo>
                <a:lnTo>
                  <a:pt x="181470" y="7580"/>
                </a:lnTo>
                <a:close/>
              </a:path>
              <a:path w="5335270" h="295909">
                <a:moveTo>
                  <a:pt x="254997" y="226338"/>
                </a:moveTo>
                <a:lnTo>
                  <a:pt x="183606" y="226338"/>
                </a:lnTo>
                <a:lnTo>
                  <a:pt x="200894" y="287928"/>
                </a:lnTo>
                <a:lnTo>
                  <a:pt x="275698" y="287928"/>
                </a:lnTo>
                <a:lnTo>
                  <a:pt x="254997" y="226338"/>
                </a:lnTo>
                <a:close/>
              </a:path>
              <a:path w="5335270" h="295909">
                <a:moveTo>
                  <a:pt x="202235" y="69359"/>
                </a:moveTo>
                <a:lnTo>
                  <a:pt x="139692" y="69359"/>
                </a:lnTo>
                <a:lnTo>
                  <a:pt x="169230" y="175052"/>
                </a:lnTo>
                <a:lnTo>
                  <a:pt x="237759" y="175052"/>
                </a:lnTo>
                <a:lnTo>
                  <a:pt x="202235" y="69359"/>
                </a:lnTo>
                <a:close/>
              </a:path>
              <a:path w="5335270" h="295909">
                <a:moveTo>
                  <a:pt x="476393" y="208077"/>
                </a:moveTo>
                <a:lnTo>
                  <a:pt x="408385" y="208077"/>
                </a:lnTo>
                <a:lnTo>
                  <a:pt x="408584" y="211574"/>
                </a:lnTo>
                <a:lnTo>
                  <a:pt x="418221" y="246657"/>
                </a:lnTo>
                <a:lnTo>
                  <a:pt x="441830" y="273068"/>
                </a:lnTo>
                <a:lnTo>
                  <a:pt x="478006" y="289717"/>
                </a:lnTo>
                <a:lnTo>
                  <a:pt x="525345" y="295509"/>
                </a:lnTo>
                <a:lnTo>
                  <a:pt x="574919" y="288905"/>
                </a:lnTo>
                <a:lnTo>
                  <a:pt x="611998" y="270079"/>
                </a:lnTo>
                <a:lnTo>
                  <a:pt x="635234" y="240508"/>
                </a:lnTo>
                <a:lnTo>
                  <a:pt x="635431" y="239552"/>
                </a:lnTo>
                <a:lnTo>
                  <a:pt x="526517" y="239552"/>
                </a:lnTo>
                <a:lnTo>
                  <a:pt x="506859" y="237339"/>
                </a:lnTo>
                <a:lnTo>
                  <a:pt x="491498" y="231172"/>
                </a:lnTo>
                <a:lnTo>
                  <a:pt x="481163" y="221764"/>
                </a:lnTo>
                <a:lnTo>
                  <a:pt x="476582" y="209826"/>
                </a:lnTo>
                <a:lnTo>
                  <a:pt x="476393" y="208077"/>
                </a:lnTo>
                <a:close/>
              </a:path>
              <a:path w="5335270" h="295909">
                <a:moveTo>
                  <a:pt x="524769" y="0"/>
                </a:moveTo>
                <a:lnTo>
                  <a:pt x="480189" y="6384"/>
                </a:lnTo>
                <a:lnTo>
                  <a:pt x="444989" y="24552"/>
                </a:lnTo>
                <a:lnTo>
                  <a:pt x="421846" y="53030"/>
                </a:lnTo>
                <a:lnTo>
                  <a:pt x="413442" y="90342"/>
                </a:lnTo>
                <a:lnTo>
                  <a:pt x="413442" y="90531"/>
                </a:lnTo>
                <a:lnTo>
                  <a:pt x="433671" y="144205"/>
                </a:lnTo>
                <a:lnTo>
                  <a:pt x="498340" y="173691"/>
                </a:lnTo>
                <a:lnTo>
                  <a:pt x="527292" y="179324"/>
                </a:lnTo>
                <a:lnTo>
                  <a:pt x="548218" y="184428"/>
                </a:lnTo>
                <a:lnTo>
                  <a:pt x="562239" y="190589"/>
                </a:lnTo>
                <a:lnTo>
                  <a:pt x="570103" y="198500"/>
                </a:lnTo>
                <a:lnTo>
                  <a:pt x="572558" y="208852"/>
                </a:lnTo>
                <a:lnTo>
                  <a:pt x="572558" y="209051"/>
                </a:lnTo>
                <a:lnTo>
                  <a:pt x="569271" y="221357"/>
                </a:lnTo>
                <a:lnTo>
                  <a:pt x="559955" y="231004"/>
                </a:lnTo>
                <a:lnTo>
                  <a:pt x="545431" y="237300"/>
                </a:lnTo>
                <a:lnTo>
                  <a:pt x="526517" y="239552"/>
                </a:lnTo>
                <a:lnTo>
                  <a:pt x="635431" y="239552"/>
                </a:lnTo>
                <a:lnTo>
                  <a:pt x="643278" y="201669"/>
                </a:lnTo>
                <a:lnTo>
                  <a:pt x="643278" y="201470"/>
                </a:lnTo>
                <a:lnTo>
                  <a:pt x="622221" y="148457"/>
                </a:lnTo>
                <a:lnTo>
                  <a:pt x="556433" y="120645"/>
                </a:lnTo>
                <a:lnTo>
                  <a:pt x="527481" y="115012"/>
                </a:lnTo>
                <a:lnTo>
                  <a:pt x="507958" y="109916"/>
                </a:lnTo>
                <a:lnTo>
                  <a:pt x="494553" y="103381"/>
                </a:lnTo>
                <a:lnTo>
                  <a:pt x="486829" y="94989"/>
                </a:lnTo>
                <a:lnTo>
                  <a:pt x="484351" y="84322"/>
                </a:lnTo>
                <a:lnTo>
                  <a:pt x="484351" y="84123"/>
                </a:lnTo>
                <a:lnTo>
                  <a:pt x="487121" y="72671"/>
                </a:lnTo>
                <a:lnTo>
                  <a:pt x="495138" y="63772"/>
                </a:lnTo>
                <a:lnTo>
                  <a:pt x="507962" y="58007"/>
                </a:lnTo>
                <a:lnTo>
                  <a:pt x="525156" y="55956"/>
                </a:lnTo>
                <a:lnTo>
                  <a:pt x="629509" y="55956"/>
                </a:lnTo>
                <a:lnTo>
                  <a:pt x="628096" y="50897"/>
                </a:lnTo>
                <a:lnTo>
                  <a:pt x="605980" y="23967"/>
                </a:lnTo>
                <a:lnTo>
                  <a:pt x="571477" y="6328"/>
                </a:lnTo>
                <a:lnTo>
                  <a:pt x="524769" y="0"/>
                </a:lnTo>
                <a:close/>
              </a:path>
              <a:path w="5335270" h="295909">
                <a:moveTo>
                  <a:pt x="629509" y="55956"/>
                </a:moveTo>
                <a:lnTo>
                  <a:pt x="525156" y="55956"/>
                </a:lnTo>
                <a:lnTo>
                  <a:pt x="542874" y="58050"/>
                </a:lnTo>
                <a:lnTo>
                  <a:pt x="556875" y="63969"/>
                </a:lnTo>
                <a:lnTo>
                  <a:pt x="566577" y="73166"/>
                </a:lnTo>
                <a:lnTo>
                  <a:pt x="571396" y="85096"/>
                </a:lnTo>
                <a:lnTo>
                  <a:pt x="571783" y="87431"/>
                </a:lnTo>
                <a:lnTo>
                  <a:pt x="637844" y="87431"/>
                </a:lnTo>
                <a:lnTo>
                  <a:pt x="637645" y="85096"/>
                </a:lnTo>
                <a:lnTo>
                  <a:pt x="629509" y="55956"/>
                </a:lnTo>
                <a:close/>
              </a:path>
              <a:path w="5335270" h="295909">
                <a:moveTo>
                  <a:pt x="778499" y="7580"/>
                </a:moveTo>
                <a:lnTo>
                  <a:pt x="697287" y="7580"/>
                </a:lnTo>
                <a:lnTo>
                  <a:pt x="697287" y="287928"/>
                </a:lnTo>
                <a:lnTo>
                  <a:pt x="760039" y="287928"/>
                </a:lnTo>
                <a:lnTo>
                  <a:pt x="760039" y="109378"/>
                </a:lnTo>
                <a:lnTo>
                  <a:pt x="814791" y="109378"/>
                </a:lnTo>
                <a:lnTo>
                  <a:pt x="778499" y="7580"/>
                </a:lnTo>
                <a:close/>
              </a:path>
              <a:path w="5335270" h="295909">
                <a:moveTo>
                  <a:pt x="814791" y="109378"/>
                </a:moveTo>
                <a:lnTo>
                  <a:pt x="763934" y="109378"/>
                </a:lnTo>
                <a:lnTo>
                  <a:pt x="827650" y="287928"/>
                </a:lnTo>
                <a:lnTo>
                  <a:pt x="868256" y="287928"/>
                </a:lnTo>
                <a:lnTo>
                  <a:pt x="900429" y="197784"/>
                </a:lnTo>
                <a:lnTo>
                  <a:pt x="846309" y="197784"/>
                </a:lnTo>
                <a:lnTo>
                  <a:pt x="814791" y="109378"/>
                </a:lnTo>
                <a:close/>
              </a:path>
              <a:path w="5335270" h="295909">
                <a:moveTo>
                  <a:pt x="998629" y="109378"/>
                </a:moveTo>
                <a:lnTo>
                  <a:pt x="936065" y="109378"/>
                </a:lnTo>
                <a:lnTo>
                  <a:pt x="936065" y="287928"/>
                </a:lnTo>
                <a:lnTo>
                  <a:pt x="998629" y="287928"/>
                </a:lnTo>
                <a:lnTo>
                  <a:pt x="998629" y="109378"/>
                </a:lnTo>
                <a:close/>
              </a:path>
              <a:path w="5335270" h="295909">
                <a:moveTo>
                  <a:pt x="998629" y="7580"/>
                </a:moveTo>
                <a:lnTo>
                  <a:pt x="917605" y="7580"/>
                </a:lnTo>
                <a:lnTo>
                  <a:pt x="849995" y="197784"/>
                </a:lnTo>
                <a:lnTo>
                  <a:pt x="900429" y="197784"/>
                </a:lnTo>
                <a:lnTo>
                  <a:pt x="931982" y="109378"/>
                </a:lnTo>
                <a:lnTo>
                  <a:pt x="998629" y="109378"/>
                </a:lnTo>
                <a:lnTo>
                  <a:pt x="998629" y="7580"/>
                </a:lnTo>
                <a:close/>
              </a:path>
              <a:path w="5335270" h="295909">
                <a:moveTo>
                  <a:pt x="1227491" y="7580"/>
                </a:moveTo>
                <a:lnTo>
                  <a:pt x="1140258" y="7580"/>
                </a:lnTo>
                <a:lnTo>
                  <a:pt x="1046030" y="287928"/>
                </a:lnTo>
                <a:lnTo>
                  <a:pt x="1120824" y="287928"/>
                </a:lnTo>
                <a:lnTo>
                  <a:pt x="1138122" y="226338"/>
                </a:lnTo>
                <a:lnTo>
                  <a:pt x="1301018" y="226338"/>
                </a:lnTo>
                <a:lnTo>
                  <a:pt x="1283780" y="175052"/>
                </a:lnTo>
                <a:lnTo>
                  <a:pt x="1152498" y="175052"/>
                </a:lnTo>
                <a:lnTo>
                  <a:pt x="1182026" y="69359"/>
                </a:lnTo>
                <a:lnTo>
                  <a:pt x="1248255" y="69359"/>
                </a:lnTo>
                <a:lnTo>
                  <a:pt x="1227491" y="7580"/>
                </a:lnTo>
                <a:close/>
              </a:path>
              <a:path w="5335270" h="295909">
                <a:moveTo>
                  <a:pt x="1301018" y="226338"/>
                </a:moveTo>
                <a:lnTo>
                  <a:pt x="1229627" y="226338"/>
                </a:lnTo>
                <a:lnTo>
                  <a:pt x="1246914" y="287928"/>
                </a:lnTo>
                <a:lnTo>
                  <a:pt x="1321718" y="287928"/>
                </a:lnTo>
                <a:lnTo>
                  <a:pt x="1301018" y="226338"/>
                </a:lnTo>
                <a:close/>
              </a:path>
              <a:path w="5335270" h="295909">
                <a:moveTo>
                  <a:pt x="1248255" y="69359"/>
                </a:moveTo>
                <a:lnTo>
                  <a:pt x="1185723" y="69359"/>
                </a:lnTo>
                <a:lnTo>
                  <a:pt x="1215250" y="175052"/>
                </a:lnTo>
                <a:lnTo>
                  <a:pt x="1283780" y="175052"/>
                </a:lnTo>
                <a:lnTo>
                  <a:pt x="1248255" y="69359"/>
                </a:lnTo>
                <a:close/>
              </a:path>
              <a:path w="5335270" h="295909">
                <a:moveTo>
                  <a:pt x="1490551" y="7580"/>
                </a:moveTo>
                <a:lnTo>
                  <a:pt x="1368733" y="7580"/>
                </a:lnTo>
                <a:lnTo>
                  <a:pt x="1368733" y="287928"/>
                </a:lnTo>
                <a:lnTo>
                  <a:pt x="1440039" y="287928"/>
                </a:lnTo>
                <a:lnTo>
                  <a:pt x="1440039" y="189816"/>
                </a:lnTo>
                <a:lnTo>
                  <a:pt x="1554437" y="189816"/>
                </a:lnTo>
                <a:lnTo>
                  <a:pt x="1549031" y="179324"/>
                </a:lnTo>
                <a:lnTo>
                  <a:pt x="1569257" y="166153"/>
                </a:lnTo>
                <a:lnTo>
                  <a:pt x="1584199" y="147680"/>
                </a:lnTo>
                <a:lnTo>
                  <a:pt x="1586941" y="141053"/>
                </a:lnTo>
                <a:lnTo>
                  <a:pt x="1440039" y="141053"/>
                </a:lnTo>
                <a:lnTo>
                  <a:pt x="1440039" y="61390"/>
                </a:lnTo>
                <a:lnTo>
                  <a:pt x="1589793" y="61390"/>
                </a:lnTo>
                <a:lnTo>
                  <a:pt x="1589756" y="61181"/>
                </a:lnTo>
                <a:lnTo>
                  <a:pt x="1569456" y="32106"/>
                </a:lnTo>
                <a:lnTo>
                  <a:pt x="1536224" y="13887"/>
                </a:lnTo>
                <a:lnTo>
                  <a:pt x="1490551" y="7580"/>
                </a:lnTo>
                <a:close/>
              </a:path>
              <a:path w="5335270" h="295909">
                <a:moveTo>
                  <a:pt x="1554437" y="189816"/>
                </a:moveTo>
                <a:lnTo>
                  <a:pt x="1476949" y="189816"/>
                </a:lnTo>
                <a:lnTo>
                  <a:pt x="1524937" y="287928"/>
                </a:lnTo>
                <a:lnTo>
                  <a:pt x="1604987" y="287928"/>
                </a:lnTo>
                <a:lnTo>
                  <a:pt x="1554437" y="189816"/>
                </a:lnTo>
                <a:close/>
              </a:path>
              <a:path w="5335270" h="295909">
                <a:moveTo>
                  <a:pt x="1589793" y="61390"/>
                </a:moveTo>
                <a:lnTo>
                  <a:pt x="1482195" y="61390"/>
                </a:lnTo>
                <a:lnTo>
                  <a:pt x="1499540" y="64251"/>
                </a:lnTo>
                <a:lnTo>
                  <a:pt x="1512696" y="72321"/>
                </a:lnTo>
                <a:lnTo>
                  <a:pt x="1521043" y="84833"/>
                </a:lnTo>
                <a:lnTo>
                  <a:pt x="1523860" y="100447"/>
                </a:lnTo>
                <a:lnTo>
                  <a:pt x="1523964" y="101410"/>
                </a:lnTo>
                <a:lnTo>
                  <a:pt x="1521105" y="117853"/>
                </a:lnTo>
                <a:lnTo>
                  <a:pt x="1512893" y="130341"/>
                </a:lnTo>
                <a:lnTo>
                  <a:pt x="1499871" y="138275"/>
                </a:lnTo>
                <a:lnTo>
                  <a:pt x="1482583" y="141053"/>
                </a:lnTo>
                <a:lnTo>
                  <a:pt x="1586941" y="141053"/>
                </a:lnTo>
                <a:lnTo>
                  <a:pt x="1593457" y="125309"/>
                </a:lnTo>
                <a:lnTo>
                  <a:pt x="1596509" y="101410"/>
                </a:lnTo>
                <a:lnTo>
                  <a:pt x="1596632" y="100059"/>
                </a:lnTo>
                <a:lnTo>
                  <a:pt x="1589793" y="61390"/>
                </a:lnTo>
                <a:close/>
              </a:path>
              <a:path w="5335270" h="295909">
                <a:moveTo>
                  <a:pt x="1790133" y="64888"/>
                </a:moveTo>
                <a:lnTo>
                  <a:pt x="1719026" y="64888"/>
                </a:lnTo>
                <a:lnTo>
                  <a:pt x="1719026" y="287928"/>
                </a:lnTo>
                <a:lnTo>
                  <a:pt x="1790133" y="287928"/>
                </a:lnTo>
                <a:lnTo>
                  <a:pt x="1790133" y="64888"/>
                </a:lnTo>
                <a:close/>
              </a:path>
              <a:path w="5335270" h="295909">
                <a:moveTo>
                  <a:pt x="1871157" y="7580"/>
                </a:moveTo>
                <a:lnTo>
                  <a:pt x="1638211" y="7580"/>
                </a:lnTo>
                <a:lnTo>
                  <a:pt x="1638211" y="64888"/>
                </a:lnTo>
                <a:lnTo>
                  <a:pt x="1871157" y="64888"/>
                </a:lnTo>
                <a:lnTo>
                  <a:pt x="1871157" y="7580"/>
                </a:lnTo>
                <a:close/>
              </a:path>
              <a:path w="5335270" h="295909">
                <a:moveTo>
                  <a:pt x="2114207" y="7580"/>
                </a:moveTo>
                <a:lnTo>
                  <a:pt x="1922056" y="7580"/>
                </a:lnTo>
                <a:lnTo>
                  <a:pt x="1922056" y="287928"/>
                </a:lnTo>
                <a:lnTo>
                  <a:pt x="2114207" y="287928"/>
                </a:lnTo>
                <a:lnTo>
                  <a:pt x="2114207" y="230610"/>
                </a:lnTo>
                <a:lnTo>
                  <a:pt x="1993363" y="230610"/>
                </a:lnTo>
                <a:lnTo>
                  <a:pt x="1993363" y="173303"/>
                </a:lnTo>
                <a:lnTo>
                  <a:pt x="2107014" y="173303"/>
                </a:lnTo>
                <a:lnTo>
                  <a:pt x="2107014" y="120844"/>
                </a:lnTo>
                <a:lnTo>
                  <a:pt x="1993363" y="120844"/>
                </a:lnTo>
                <a:lnTo>
                  <a:pt x="1993363" y="64888"/>
                </a:lnTo>
                <a:lnTo>
                  <a:pt x="2114207" y="64888"/>
                </a:lnTo>
                <a:lnTo>
                  <a:pt x="2114207" y="7580"/>
                </a:lnTo>
                <a:close/>
              </a:path>
              <a:path w="5335270" h="295909">
                <a:moveTo>
                  <a:pt x="2296830" y="7580"/>
                </a:moveTo>
                <a:lnTo>
                  <a:pt x="2175012" y="7580"/>
                </a:lnTo>
                <a:lnTo>
                  <a:pt x="2175012" y="287928"/>
                </a:lnTo>
                <a:lnTo>
                  <a:pt x="2246319" y="287928"/>
                </a:lnTo>
                <a:lnTo>
                  <a:pt x="2246319" y="189816"/>
                </a:lnTo>
                <a:lnTo>
                  <a:pt x="2360716" y="189816"/>
                </a:lnTo>
                <a:lnTo>
                  <a:pt x="2355310" y="179324"/>
                </a:lnTo>
                <a:lnTo>
                  <a:pt x="2375532" y="166153"/>
                </a:lnTo>
                <a:lnTo>
                  <a:pt x="2390474" y="147680"/>
                </a:lnTo>
                <a:lnTo>
                  <a:pt x="2393217" y="141053"/>
                </a:lnTo>
                <a:lnTo>
                  <a:pt x="2246319" y="141053"/>
                </a:lnTo>
                <a:lnTo>
                  <a:pt x="2246319" y="61390"/>
                </a:lnTo>
                <a:lnTo>
                  <a:pt x="2396072" y="61390"/>
                </a:lnTo>
                <a:lnTo>
                  <a:pt x="2396035" y="61181"/>
                </a:lnTo>
                <a:lnTo>
                  <a:pt x="2375735" y="32106"/>
                </a:lnTo>
                <a:lnTo>
                  <a:pt x="2342503" y="13887"/>
                </a:lnTo>
                <a:lnTo>
                  <a:pt x="2296830" y="7580"/>
                </a:lnTo>
                <a:close/>
              </a:path>
              <a:path w="5335270" h="295909">
                <a:moveTo>
                  <a:pt x="2360716" y="189816"/>
                </a:moveTo>
                <a:lnTo>
                  <a:pt x="2283228" y="189816"/>
                </a:lnTo>
                <a:lnTo>
                  <a:pt x="2331216" y="287928"/>
                </a:lnTo>
                <a:lnTo>
                  <a:pt x="2411266" y="287928"/>
                </a:lnTo>
                <a:lnTo>
                  <a:pt x="2360716" y="189816"/>
                </a:lnTo>
                <a:close/>
              </a:path>
              <a:path w="5335270" h="295909">
                <a:moveTo>
                  <a:pt x="2396072" y="61390"/>
                </a:moveTo>
                <a:lnTo>
                  <a:pt x="2288474" y="61390"/>
                </a:lnTo>
                <a:lnTo>
                  <a:pt x="2305819" y="64251"/>
                </a:lnTo>
                <a:lnTo>
                  <a:pt x="2318975" y="72321"/>
                </a:lnTo>
                <a:lnTo>
                  <a:pt x="2327322" y="84833"/>
                </a:lnTo>
                <a:lnTo>
                  <a:pt x="2330139" y="100447"/>
                </a:lnTo>
                <a:lnTo>
                  <a:pt x="2330243" y="101410"/>
                </a:lnTo>
                <a:lnTo>
                  <a:pt x="2327383" y="117853"/>
                </a:lnTo>
                <a:lnTo>
                  <a:pt x="2319168" y="130341"/>
                </a:lnTo>
                <a:lnTo>
                  <a:pt x="2306146" y="138275"/>
                </a:lnTo>
                <a:lnTo>
                  <a:pt x="2288862" y="141053"/>
                </a:lnTo>
                <a:lnTo>
                  <a:pt x="2393217" y="141053"/>
                </a:lnTo>
                <a:lnTo>
                  <a:pt x="2399734" y="125309"/>
                </a:lnTo>
                <a:lnTo>
                  <a:pt x="2402788" y="101410"/>
                </a:lnTo>
                <a:lnTo>
                  <a:pt x="2402911" y="100059"/>
                </a:lnTo>
                <a:lnTo>
                  <a:pt x="2396072" y="61390"/>
                </a:lnTo>
                <a:close/>
              </a:path>
              <a:path w="5335270" h="295909">
                <a:moveTo>
                  <a:pt x="2615459" y="7580"/>
                </a:moveTo>
                <a:lnTo>
                  <a:pt x="2541430" y="7580"/>
                </a:lnTo>
                <a:lnTo>
                  <a:pt x="2614674" y="287928"/>
                </a:lnTo>
                <a:lnTo>
                  <a:pt x="2681897" y="287928"/>
                </a:lnTo>
                <a:lnTo>
                  <a:pt x="2707216" y="193501"/>
                </a:lnTo>
                <a:lnTo>
                  <a:pt x="2652756" y="193501"/>
                </a:lnTo>
                <a:lnTo>
                  <a:pt x="2615459" y="7580"/>
                </a:lnTo>
                <a:close/>
              </a:path>
              <a:path w="5335270" h="295909">
                <a:moveTo>
                  <a:pt x="2785377" y="116184"/>
                </a:moveTo>
                <a:lnTo>
                  <a:pt x="2731445" y="116184"/>
                </a:lnTo>
                <a:lnTo>
                  <a:pt x="2778271" y="287928"/>
                </a:lnTo>
                <a:lnTo>
                  <a:pt x="2845096" y="287928"/>
                </a:lnTo>
                <a:lnTo>
                  <a:pt x="2869766" y="193501"/>
                </a:lnTo>
                <a:lnTo>
                  <a:pt x="2804689" y="193501"/>
                </a:lnTo>
                <a:lnTo>
                  <a:pt x="2785377" y="116184"/>
                </a:lnTo>
                <a:close/>
              </a:path>
              <a:path w="5335270" h="295909">
                <a:moveTo>
                  <a:pt x="2758251" y="7580"/>
                </a:moveTo>
                <a:lnTo>
                  <a:pt x="2701132" y="7580"/>
                </a:lnTo>
                <a:lnTo>
                  <a:pt x="2656254" y="193501"/>
                </a:lnTo>
                <a:lnTo>
                  <a:pt x="2707216" y="193501"/>
                </a:lnTo>
                <a:lnTo>
                  <a:pt x="2727948" y="116184"/>
                </a:lnTo>
                <a:lnTo>
                  <a:pt x="2785377" y="116184"/>
                </a:lnTo>
                <a:lnTo>
                  <a:pt x="2758251" y="7580"/>
                </a:lnTo>
                <a:close/>
              </a:path>
              <a:path w="5335270" h="295909">
                <a:moveTo>
                  <a:pt x="2918340" y="7580"/>
                </a:moveTo>
                <a:lnTo>
                  <a:pt x="2844908" y="7580"/>
                </a:lnTo>
                <a:lnTo>
                  <a:pt x="2808186" y="193501"/>
                </a:lnTo>
                <a:lnTo>
                  <a:pt x="2869766" y="193501"/>
                </a:lnTo>
                <a:lnTo>
                  <a:pt x="2918340" y="7580"/>
                </a:lnTo>
                <a:close/>
              </a:path>
              <a:path w="5335270" h="295909">
                <a:moveTo>
                  <a:pt x="3106219" y="7580"/>
                </a:moveTo>
                <a:lnTo>
                  <a:pt x="3018986" y="7580"/>
                </a:lnTo>
                <a:lnTo>
                  <a:pt x="2924759" y="287928"/>
                </a:lnTo>
                <a:lnTo>
                  <a:pt x="2999552" y="287928"/>
                </a:lnTo>
                <a:lnTo>
                  <a:pt x="3016850" y="226338"/>
                </a:lnTo>
                <a:lnTo>
                  <a:pt x="3179746" y="226338"/>
                </a:lnTo>
                <a:lnTo>
                  <a:pt x="3162508" y="175052"/>
                </a:lnTo>
                <a:lnTo>
                  <a:pt x="3031227" y="175052"/>
                </a:lnTo>
                <a:lnTo>
                  <a:pt x="3060754" y="69359"/>
                </a:lnTo>
                <a:lnTo>
                  <a:pt x="3126983" y="69359"/>
                </a:lnTo>
                <a:lnTo>
                  <a:pt x="3106219" y="7580"/>
                </a:lnTo>
                <a:close/>
              </a:path>
              <a:path w="5335270" h="295909">
                <a:moveTo>
                  <a:pt x="3179746" y="226338"/>
                </a:moveTo>
                <a:lnTo>
                  <a:pt x="3108355" y="226338"/>
                </a:lnTo>
                <a:lnTo>
                  <a:pt x="3125643" y="287928"/>
                </a:lnTo>
                <a:lnTo>
                  <a:pt x="3200447" y="287928"/>
                </a:lnTo>
                <a:lnTo>
                  <a:pt x="3179746" y="226338"/>
                </a:lnTo>
                <a:close/>
              </a:path>
              <a:path w="5335270" h="295909">
                <a:moveTo>
                  <a:pt x="3270779" y="7580"/>
                </a:moveTo>
                <a:lnTo>
                  <a:pt x="3194813" y="7580"/>
                </a:lnTo>
                <a:lnTo>
                  <a:pt x="3291365" y="191564"/>
                </a:lnTo>
                <a:lnTo>
                  <a:pt x="3291365" y="287928"/>
                </a:lnTo>
                <a:lnTo>
                  <a:pt x="3362672" y="287928"/>
                </a:lnTo>
                <a:lnTo>
                  <a:pt x="3362672" y="191564"/>
                </a:lnTo>
                <a:lnTo>
                  <a:pt x="3399179" y="122006"/>
                </a:lnTo>
                <a:lnTo>
                  <a:pt x="3325375" y="122006"/>
                </a:lnTo>
                <a:lnTo>
                  <a:pt x="3270779" y="7580"/>
                </a:lnTo>
                <a:close/>
              </a:path>
              <a:path w="5335270" h="295909">
                <a:moveTo>
                  <a:pt x="3126983" y="69359"/>
                </a:moveTo>
                <a:lnTo>
                  <a:pt x="3064451" y="69359"/>
                </a:lnTo>
                <a:lnTo>
                  <a:pt x="3093979" y="175052"/>
                </a:lnTo>
                <a:lnTo>
                  <a:pt x="3162508" y="175052"/>
                </a:lnTo>
                <a:lnTo>
                  <a:pt x="3126983" y="69359"/>
                </a:lnTo>
                <a:close/>
              </a:path>
              <a:path w="5335270" h="295909">
                <a:moveTo>
                  <a:pt x="3459234" y="7580"/>
                </a:moveTo>
                <a:lnTo>
                  <a:pt x="3383268" y="7580"/>
                </a:lnTo>
                <a:lnTo>
                  <a:pt x="3329060" y="122006"/>
                </a:lnTo>
                <a:lnTo>
                  <a:pt x="3399179" y="122006"/>
                </a:lnTo>
                <a:lnTo>
                  <a:pt x="3459234" y="7580"/>
                </a:lnTo>
                <a:close/>
              </a:path>
              <a:path w="5335270" h="295909">
                <a:moveTo>
                  <a:pt x="3741142" y="64888"/>
                </a:moveTo>
                <a:lnTo>
                  <a:pt x="3670034" y="64888"/>
                </a:lnTo>
                <a:lnTo>
                  <a:pt x="3670034" y="287928"/>
                </a:lnTo>
                <a:lnTo>
                  <a:pt x="3741142" y="287928"/>
                </a:lnTo>
                <a:lnTo>
                  <a:pt x="3741142" y="64888"/>
                </a:lnTo>
                <a:close/>
              </a:path>
              <a:path w="5335270" h="295909">
                <a:moveTo>
                  <a:pt x="3822155" y="7580"/>
                </a:moveTo>
                <a:lnTo>
                  <a:pt x="3589210" y="7580"/>
                </a:lnTo>
                <a:lnTo>
                  <a:pt x="3589210" y="64888"/>
                </a:lnTo>
                <a:lnTo>
                  <a:pt x="3822155" y="64888"/>
                </a:lnTo>
                <a:lnTo>
                  <a:pt x="3822155" y="7580"/>
                </a:lnTo>
                <a:close/>
              </a:path>
              <a:path w="5335270" h="295909">
                <a:moveTo>
                  <a:pt x="3989239" y="0"/>
                </a:moveTo>
                <a:lnTo>
                  <a:pt x="3942473" y="6606"/>
                </a:lnTo>
                <a:lnTo>
                  <a:pt x="3904120" y="25718"/>
                </a:lnTo>
                <a:lnTo>
                  <a:pt x="3875316" y="56273"/>
                </a:lnTo>
                <a:lnTo>
                  <a:pt x="3857200" y="97208"/>
                </a:lnTo>
                <a:lnTo>
                  <a:pt x="3850908" y="147461"/>
                </a:lnTo>
                <a:lnTo>
                  <a:pt x="3850908" y="147848"/>
                </a:lnTo>
                <a:lnTo>
                  <a:pt x="3857163" y="198194"/>
                </a:lnTo>
                <a:lnTo>
                  <a:pt x="3875205" y="239188"/>
                </a:lnTo>
                <a:lnTo>
                  <a:pt x="3903952" y="269774"/>
                </a:lnTo>
                <a:lnTo>
                  <a:pt x="3942324" y="288899"/>
                </a:lnTo>
                <a:lnTo>
                  <a:pt x="3989239" y="295509"/>
                </a:lnTo>
                <a:lnTo>
                  <a:pt x="4035985" y="288899"/>
                </a:lnTo>
                <a:lnTo>
                  <a:pt x="4074289" y="269774"/>
                </a:lnTo>
                <a:lnTo>
                  <a:pt x="4103034" y="239188"/>
                </a:lnTo>
                <a:lnTo>
                  <a:pt x="4104243" y="236443"/>
                </a:lnTo>
                <a:lnTo>
                  <a:pt x="3989239" y="236443"/>
                </a:lnTo>
                <a:lnTo>
                  <a:pt x="3962145" y="230195"/>
                </a:lnTo>
                <a:lnTo>
                  <a:pt x="3941372" y="212399"/>
                </a:lnTo>
                <a:lnTo>
                  <a:pt x="3928067" y="184476"/>
                </a:lnTo>
                <a:lnTo>
                  <a:pt x="3923377" y="147848"/>
                </a:lnTo>
                <a:lnTo>
                  <a:pt x="3923377" y="147461"/>
                </a:lnTo>
                <a:lnTo>
                  <a:pt x="3928122" y="110944"/>
                </a:lnTo>
                <a:lnTo>
                  <a:pt x="3941517" y="83081"/>
                </a:lnTo>
                <a:lnTo>
                  <a:pt x="3962308" y="65309"/>
                </a:lnTo>
                <a:lnTo>
                  <a:pt x="3989239" y="59066"/>
                </a:lnTo>
                <a:lnTo>
                  <a:pt x="4104211" y="59066"/>
                </a:lnTo>
                <a:lnTo>
                  <a:pt x="4102976" y="56273"/>
                </a:lnTo>
                <a:lnTo>
                  <a:pt x="4074203" y="25718"/>
                </a:lnTo>
                <a:lnTo>
                  <a:pt x="4035908" y="6606"/>
                </a:lnTo>
                <a:lnTo>
                  <a:pt x="3989239" y="0"/>
                </a:lnTo>
                <a:close/>
              </a:path>
              <a:path w="5335270" h="295909">
                <a:moveTo>
                  <a:pt x="4104211" y="59066"/>
                </a:moveTo>
                <a:lnTo>
                  <a:pt x="3989239" y="59066"/>
                </a:lnTo>
                <a:lnTo>
                  <a:pt x="4016026" y="65309"/>
                </a:lnTo>
                <a:lnTo>
                  <a:pt x="4036693" y="83081"/>
                </a:lnTo>
                <a:lnTo>
                  <a:pt x="4050002" y="110944"/>
                </a:lnTo>
                <a:lnTo>
                  <a:pt x="4054714" y="147461"/>
                </a:lnTo>
                <a:lnTo>
                  <a:pt x="4054714" y="147848"/>
                </a:lnTo>
                <a:lnTo>
                  <a:pt x="4050002" y="184476"/>
                </a:lnTo>
                <a:lnTo>
                  <a:pt x="4036693" y="212399"/>
                </a:lnTo>
                <a:lnTo>
                  <a:pt x="4016026" y="230195"/>
                </a:lnTo>
                <a:lnTo>
                  <a:pt x="3989239" y="236443"/>
                </a:lnTo>
                <a:lnTo>
                  <a:pt x="4104243" y="236443"/>
                </a:lnTo>
                <a:lnTo>
                  <a:pt x="4121100" y="198194"/>
                </a:lnTo>
                <a:lnTo>
                  <a:pt x="4127371" y="147848"/>
                </a:lnTo>
                <a:lnTo>
                  <a:pt x="4127371" y="147461"/>
                </a:lnTo>
                <a:lnTo>
                  <a:pt x="4121081" y="97208"/>
                </a:lnTo>
                <a:lnTo>
                  <a:pt x="4104211" y="59066"/>
                </a:lnTo>
                <a:close/>
              </a:path>
              <a:path w="5335270" h="295909">
                <a:moveTo>
                  <a:pt x="4340894" y="7580"/>
                </a:moveTo>
                <a:lnTo>
                  <a:pt x="4259482" y="7580"/>
                </a:lnTo>
                <a:lnTo>
                  <a:pt x="4347689" y="287928"/>
                </a:lnTo>
                <a:lnTo>
                  <a:pt x="4439781" y="287928"/>
                </a:lnTo>
                <a:lnTo>
                  <a:pt x="4463619" y="212161"/>
                </a:lnTo>
                <a:lnTo>
                  <a:pt x="4391991" y="212161"/>
                </a:lnTo>
                <a:lnTo>
                  <a:pt x="4340894" y="7580"/>
                </a:lnTo>
                <a:close/>
              </a:path>
              <a:path w="5335270" h="295909">
                <a:moveTo>
                  <a:pt x="4527987" y="7580"/>
                </a:moveTo>
                <a:lnTo>
                  <a:pt x="4446587" y="7580"/>
                </a:lnTo>
                <a:lnTo>
                  <a:pt x="4395677" y="212161"/>
                </a:lnTo>
                <a:lnTo>
                  <a:pt x="4463619" y="212161"/>
                </a:lnTo>
                <a:lnTo>
                  <a:pt x="4527987" y="7580"/>
                </a:lnTo>
                <a:close/>
              </a:path>
              <a:path w="5335270" h="295909">
                <a:moveTo>
                  <a:pt x="4692160" y="0"/>
                </a:moveTo>
                <a:lnTo>
                  <a:pt x="4645394" y="6606"/>
                </a:lnTo>
                <a:lnTo>
                  <a:pt x="4607041" y="25718"/>
                </a:lnTo>
                <a:lnTo>
                  <a:pt x="4578237" y="56273"/>
                </a:lnTo>
                <a:lnTo>
                  <a:pt x="4560121" y="97208"/>
                </a:lnTo>
                <a:lnTo>
                  <a:pt x="4553829" y="147461"/>
                </a:lnTo>
                <a:lnTo>
                  <a:pt x="4553829" y="147848"/>
                </a:lnTo>
                <a:lnTo>
                  <a:pt x="4560084" y="198194"/>
                </a:lnTo>
                <a:lnTo>
                  <a:pt x="4578126" y="239188"/>
                </a:lnTo>
                <a:lnTo>
                  <a:pt x="4606873" y="269774"/>
                </a:lnTo>
                <a:lnTo>
                  <a:pt x="4645245" y="288899"/>
                </a:lnTo>
                <a:lnTo>
                  <a:pt x="4692160" y="295509"/>
                </a:lnTo>
                <a:lnTo>
                  <a:pt x="4738902" y="288899"/>
                </a:lnTo>
                <a:lnTo>
                  <a:pt x="4777205" y="269774"/>
                </a:lnTo>
                <a:lnTo>
                  <a:pt x="4805952" y="239188"/>
                </a:lnTo>
                <a:lnTo>
                  <a:pt x="4807161" y="236443"/>
                </a:lnTo>
                <a:lnTo>
                  <a:pt x="4692160" y="236443"/>
                </a:lnTo>
                <a:lnTo>
                  <a:pt x="4665066" y="230195"/>
                </a:lnTo>
                <a:lnTo>
                  <a:pt x="4644293" y="212399"/>
                </a:lnTo>
                <a:lnTo>
                  <a:pt x="4630988" y="184476"/>
                </a:lnTo>
                <a:lnTo>
                  <a:pt x="4626298" y="147848"/>
                </a:lnTo>
                <a:lnTo>
                  <a:pt x="4626298" y="147461"/>
                </a:lnTo>
                <a:lnTo>
                  <a:pt x="4631043" y="110944"/>
                </a:lnTo>
                <a:lnTo>
                  <a:pt x="4644438" y="83081"/>
                </a:lnTo>
                <a:lnTo>
                  <a:pt x="4665229" y="65309"/>
                </a:lnTo>
                <a:lnTo>
                  <a:pt x="4692160" y="59066"/>
                </a:lnTo>
                <a:lnTo>
                  <a:pt x="4807132" y="59066"/>
                </a:lnTo>
                <a:lnTo>
                  <a:pt x="4805897" y="56273"/>
                </a:lnTo>
                <a:lnTo>
                  <a:pt x="4777124" y="25718"/>
                </a:lnTo>
                <a:lnTo>
                  <a:pt x="4738829" y="6606"/>
                </a:lnTo>
                <a:lnTo>
                  <a:pt x="4692160" y="0"/>
                </a:lnTo>
                <a:close/>
              </a:path>
              <a:path w="5335270" h="295909">
                <a:moveTo>
                  <a:pt x="4807132" y="59066"/>
                </a:moveTo>
                <a:lnTo>
                  <a:pt x="4692160" y="59066"/>
                </a:lnTo>
                <a:lnTo>
                  <a:pt x="4718947" y="65309"/>
                </a:lnTo>
                <a:lnTo>
                  <a:pt x="4739614" y="83081"/>
                </a:lnTo>
                <a:lnTo>
                  <a:pt x="4752923" y="110944"/>
                </a:lnTo>
                <a:lnTo>
                  <a:pt x="4757635" y="147461"/>
                </a:lnTo>
                <a:lnTo>
                  <a:pt x="4757635" y="147848"/>
                </a:lnTo>
                <a:lnTo>
                  <a:pt x="4752923" y="184476"/>
                </a:lnTo>
                <a:lnTo>
                  <a:pt x="4739614" y="212399"/>
                </a:lnTo>
                <a:lnTo>
                  <a:pt x="4718947" y="230195"/>
                </a:lnTo>
                <a:lnTo>
                  <a:pt x="4692160" y="236443"/>
                </a:lnTo>
                <a:lnTo>
                  <a:pt x="4807161" y="236443"/>
                </a:lnTo>
                <a:lnTo>
                  <a:pt x="4824020" y="198194"/>
                </a:lnTo>
                <a:lnTo>
                  <a:pt x="4830292" y="147848"/>
                </a:lnTo>
                <a:lnTo>
                  <a:pt x="4830292" y="147461"/>
                </a:lnTo>
                <a:lnTo>
                  <a:pt x="4824002" y="97208"/>
                </a:lnTo>
                <a:lnTo>
                  <a:pt x="4807132" y="59066"/>
                </a:lnTo>
                <a:close/>
              </a:path>
              <a:path w="5335270" h="295909">
                <a:moveTo>
                  <a:pt x="5010978" y="64888"/>
                </a:moveTo>
                <a:lnTo>
                  <a:pt x="4939870" y="64888"/>
                </a:lnTo>
                <a:lnTo>
                  <a:pt x="4939870" y="287928"/>
                </a:lnTo>
                <a:lnTo>
                  <a:pt x="5010978" y="287928"/>
                </a:lnTo>
                <a:lnTo>
                  <a:pt x="5010978" y="64888"/>
                </a:lnTo>
                <a:close/>
              </a:path>
              <a:path w="5335270" h="295909">
                <a:moveTo>
                  <a:pt x="5091991" y="7580"/>
                </a:moveTo>
                <a:lnTo>
                  <a:pt x="4859045" y="7580"/>
                </a:lnTo>
                <a:lnTo>
                  <a:pt x="4859045" y="64888"/>
                </a:lnTo>
                <a:lnTo>
                  <a:pt x="5091991" y="64888"/>
                </a:lnTo>
                <a:lnTo>
                  <a:pt x="5091991" y="7580"/>
                </a:lnTo>
                <a:close/>
              </a:path>
              <a:path w="5335270" h="295909">
                <a:moveTo>
                  <a:pt x="5335041" y="7580"/>
                </a:moveTo>
                <a:lnTo>
                  <a:pt x="5142900" y="7580"/>
                </a:lnTo>
                <a:lnTo>
                  <a:pt x="5142900" y="287928"/>
                </a:lnTo>
                <a:lnTo>
                  <a:pt x="5335041" y="287928"/>
                </a:lnTo>
                <a:lnTo>
                  <a:pt x="5335041" y="230610"/>
                </a:lnTo>
                <a:lnTo>
                  <a:pt x="5214197" y="230610"/>
                </a:lnTo>
                <a:lnTo>
                  <a:pt x="5214197" y="173303"/>
                </a:lnTo>
                <a:lnTo>
                  <a:pt x="5327858" y="173303"/>
                </a:lnTo>
                <a:lnTo>
                  <a:pt x="5327858" y="120844"/>
                </a:lnTo>
                <a:lnTo>
                  <a:pt x="5214197" y="120844"/>
                </a:lnTo>
                <a:lnTo>
                  <a:pt x="5214197" y="64888"/>
                </a:lnTo>
                <a:lnTo>
                  <a:pt x="5335041" y="64888"/>
                </a:lnTo>
                <a:lnTo>
                  <a:pt x="5335041" y="75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84698" y="8785073"/>
            <a:ext cx="12334875" cy="10795"/>
          </a:xfrm>
          <a:custGeom>
            <a:avLst/>
            <a:gdLst/>
            <a:ahLst/>
            <a:cxnLst/>
            <a:rect l="l" t="t" r="r" b="b"/>
            <a:pathLst>
              <a:path w="12334875" h="10795">
                <a:moveTo>
                  <a:pt x="5235" y="0"/>
                </a:moveTo>
                <a:lnTo>
                  <a:pt x="2345" y="0"/>
                </a:lnTo>
                <a:lnTo>
                  <a:pt x="0" y="2345"/>
                </a:lnTo>
                <a:lnTo>
                  <a:pt x="0" y="8125"/>
                </a:lnTo>
                <a:lnTo>
                  <a:pt x="2345" y="10470"/>
                </a:lnTo>
                <a:lnTo>
                  <a:pt x="5235" y="10470"/>
                </a:lnTo>
                <a:lnTo>
                  <a:pt x="5235" y="0"/>
                </a:lnTo>
                <a:close/>
              </a:path>
              <a:path w="12334875" h="10795">
                <a:moveTo>
                  <a:pt x="12329467" y="0"/>
                </a:moveTo>
                <a:lnTo>
                  <a:pt x="5235" y="0"/>
                </a:lnTo>
                <a:lnTo>
                  <a:pt x="5235" y="10470"/>
                </a:lnTo>
                <a:lnTo>
                  <a:pt x="12329467" y="10470"/>
                </a:lnTo>
                <a:lnTo>
                  <a:pt x="12329467" y="0"/>
                </a:lnTo>
                <a:close/>
              </a:path>
              <a:path w="12334875" h="10795">
                <a:moveTo>
                  <a:pt x="12332399" y="0"/>
                </a:moveTo>
                <a:lnTo>
                  <a:pt x="12329467" y="0"/>
                </a:lnTo>
                <a:lnTo>
                  <a:pt x="12329467" y="10470"/>
                </a:lnTo>
                <a:lnTo>
                  <a:pt x="12332399" y="10470"/>
                </a:lnTo>
                <a:lnTo>
                  <a:pt x="12334702" y="8125"/>
                </a:lnTo>
                <a:lnTo>
                  <a:pt x="12334702" y="2345"/>
                </a:lnTo>
                <a:lnTo>
                  <a:pt x="12332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92825" y="9903311"/>
            <a:ext cx="3254811" cy="275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18202" y="9903311"/>
            <a:ext cx="3379499" cy="275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62520" y="9989224"/>
            <a:ext cx="83767" cy="83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96983" y="10416384"/>
            <a:ext cx="4313303" cy="276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78257" y="10502297"/>
            <a:ext cx="83767" cy="83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554591" y="10502297"/>
            <a:ext cx="83767" cy="83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408561" y="10421965"/>
            <a:ext cx="2874582" cy="271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94633" y="10416384"/>
            <a:ext cx="2684780" cy="276860"/>
          </a:xfrm>
          <a:custGeom>
            <a:avLst/>
            <a:gdLst/>
            <a:ahLst/>
            <a:cxnLst/>
            <a:rect l="l" t="t" r="r" b="b"/>
            <a:pathLst>
              <a:path w="2684780" h="276859">
                <a:moveTo>
                  <a:pt x="28910" y="15455"/>
                </a:moveTo>
                <a:lnTo>
                  <a:pt x="0" y="15455"/>
                </a:lnTo>
                <a:lnTo>
                  <a:pt x="0" y="222035"/>
                </a:lnTo>
                <a:lnTo>
                  <a:pt x="31203" y="222035"/>
                </a:lnTo>
                <a:lnTo>
                  <a:pt x="31203" y="72008"/>
                </a:lnTo>
                <a:lnTo>
                  <a:pt x="68874" y="72008"/>
                </a:lnTo>
                <a:lnTo>
                  <a:pt x="28910" y="15455"/>
                </a:lnTo>
                <a:close/>
              </a:path>
              <a:path w="2684780" h="276859">
                <a:moveTo>
                  <a:pt x="68874" y="72008"/>
                </a:moveTo>
                <a:lnTo>
                  <a:pt x="33496" y="72008"/>
                </a:lnTo>
                <a:lnTo>
                  <a:pt x="139576" y="222035"/>
                </a:lnTo>
                <a:lnTo>
                  <a:pt x="168487" y="222035"/>
                </a:lnTo>
                <a:lnTo>
                  <a:pt x="168487" y="165775"/>
                </a:lnTo>
                <a:lnTo>
                  <a:pt x="135137" y="165775"/>
                </a:lnTo>
                <a:lnTo>
                  <a:pt x="68874" y="72008"/>
                </a:lnTo>
                <a:close/>
              </a:path>
              <a:path w="2684780" h="276859">
                <a:moveTo>
                  <a:pt x="168487" y="15455"/>
                </a:moveTo>
                <a:lnTo>
                  <a:pt x="137283" y="15455"/>
                </a:lnTo>
                <a:lnTo>
                  <a:pt x="137283" y="165775"/>
                </a:lnTo>
                <a:lnTo>
                  <a:pt x="168487" y="165775"/>
                </a:lnTo>
                <a:lnTo>
                  <a:pt x="168487" y="15455"/>
                </a:lnTo>
                <a:close/>
              </a:path>
              <a:path w="2684780" h="276859">
                <a:moveTo>
                  <a:pt x="233050" y="0"/>
                </a:moveTo>
                <a:lnTo>
                  <a:pt x="225481" y="1532"/>
                </a:lnTo>
                <a:lnTo>
                  <a:pt x="219293" y="5707"/>
                </a:lnTo>
                <a:lnTo>
                  <a:pt x="215117" y="11896"/>
                </a:lnTo>
                <a:lnTo>
                  <a:pt x="213585" y="19465"/>
                </a:lnTo>
                <a:lnTo>
                  <a:pt x="215117" y="26955"/>
                </a:lnTo>
                <a:lnTo>
                  <a:pt x="219293" y="33103"/>
                </a:lnTo>
                <a:lnTo>
                  <a:pt x="225481" y="37264"/>
                </a:lnTo>
                <a:lnTo>
                  <a:pt x="233050" y="38794"/>
                </a:lnTo>
                <a:lnTo>
                  <a:pt x="240564" y="37264"/>
                </a:lnTo>
                <a:lnTo>
                  <a:pt x="246762" y="33103"/>
                </a:lnTo>
                <a:lnTo>
                  <a:pt x="250973" y="26955"/>
                </a:lnTo>
                <a:lnTo>
                  <a:pt x="252526" y="19465"/>
                </a:lnTo>
                <a:lnTo>
                  <a:pt x="250973" y="11896"/>
                </a:lnTo>
                <a:lnTo>
                  <a:pt x="246762" y="5707"/>
                </a:lnTo>
                <a:lnTo>
                  <a:pt x="240564" y="1532"/>
                </a:lnTo>
                <a:lnTo>
                  <a:pt x="233050" y="0"/>
                </a:lnTo>
                <a:close/>
              </a:path>
              <a:path w="2684780" h="276859">
                <a:moveTo>
                  <a:pt x="248369" y="66563"/>
                </a:moveTo>
                <a:lnTo>
                  <a:pt x="217448" y="66563"/>
                </a:lnTo>
                <a:lnTo>
                  <a:pt x="217448" y="222035"/>
                </a:lnTo>
                <a:lnTo>
                  <a:pt x="248369" y="222035"/>
                </a:lnTo>
                <a:lnTo>
                  <a:pt x="248369" y="66563"/>
                </a:lnTo>
                <a:close/>
              </a:path>
              <a:path w="2684780" h="276859">
                <a:moveTo>
                  <a:pt x="324670" y="66563"/>
                </a:moveTo>
                <a:lnTo>
                  <a:pt x="293614" y="66563"/>
                </a:lnTo>
                <a:lnTo>
                  <a:pt x="293614" y="222035"/>
                </a:lnTo>
                <a:lnTo>
                  <a:pt x="324670" y="222035"/>
                </a:lnTo>
                <a:lnTo>
                  <a:pt x="324670" y="129126"/>
                </a:lnTo>
                <a:lnTo>
                  <a:pt x="327569" y="113849"/>
                </a:lnTo>
                <a:lnTo>
                  <a:pt x="335730" y="102157"/>
                </a:lnTo>
                <a:lnTo>
                  <a:pt x="348348" y="94681"/>
                </a:lnTo>
                <a:lnTo>
                  <a:pt x="364617" y="92049"/>
                </a:lnTo>
                <a:lnTo>
                  <a:pt x="381360" y="92049"/>
                </a:lnTo>
                <a:lnTo>
                  <a:pt x="381360" y="90049"/>
                </a:lnTo>
                <a:lnTo>
                  <a:pt x="324670" y="90049"/>
                </a:lnTo>
                <a:lnTo>
                  <a:pt x="324670" y="66563"/>
                </a:lnTo>
                <a:close/>
              </a:path>
              <a:path w="2684780" h="276859">
                <a:moveTo>
                  <a:pt x="381360" y="92049"/>
                </a:moveTo>
                <a:lnTo>
                  <a:pt x="370480" y="92049"/>
                </a:lnTo>
                <a:lnTo>
                  <a:pt x="375779" y="92761"/>
                </a:lnTo>
                <a:lnTo>
                  <a:pt x="381360" y="93913"/>
                </a:lnTo>
                <a:lnTo>
                  <a:pt x="381360" y="92049"/>
                </a:lnTo>
                <a:close/>
              </a:path>
              <a:path w="2684780" h="276859">
                <a:moveTo>
                  <a:pt x="372773" y="63851"/>
                </a:moveTo>
                <a:lnTo>
                  <a:pt x="367768" y="63851"/>
                </a:lnTo>
                <a:lnTo>
                  <a:pt x="353418" y="65628"/>
                </a:lnTo>
                <a:lnTo>
                  <a:pt x="341672" y="70774"/>
                </a:lnTo>
                <a:lnTo>
                  <a:pt x="332774" y="79007"/>
                </a:lnTo>
                <a:lnTo>
                  <a:pt x="326963" y="90049"/>
                </a:lnTo>
                <a:lnTo>
                  <a:pt x="381360" y="90049"/>
                </a:lnTo>
                <a:lnTo>
                  <a:pt x="381360" y="65275"/>
                </a:lnTo>
                <a:lnTo>
                  <a:pt x="378218" y="64563"/>
                </a:lnTo>
                <a:lnTo>
                  <a:pt x="372773" y="63851"/>
                </a:lnTo>
                <a:close/>
              </a:path>
              <a:path w="2684780" h="276859">
                <a:moveTo>
                  <a:pt x="444352" y="66563"/>
                </a:moveTo>
                <a:lnTo>
                  <a:pt x="413285" y="66563"/>
                </a:lnTo>
                <a:lnTo>
                  <a:pt x="413285" y="222035"/>
                </a:lnTo>
                <a:lnTo>
                  <a:pt x="444352" y="222035"/>
                </a:lnTo>
                <a:lnTo>
                  <a:pt x="444352" y="126551"/>
                </a:lnTo>
                <a:lnTo>
                  <a:pt x="446815" y="112290"/>
                </a:lnTo>
                <a:lnTo>
                  <a:pt x="453639" y="100743"/>
                </a:lnTo>
                <a:lnTo>
                  <a:pt x="463979" y="93008"/>
                </a:lnTo>
                <a:lnTo>
                  <a:pt x="475639" y="90478"/>
                </a:lnTo>
                <a:lnTo>
                  <a:pt x="444352" y="90478"/>
                </a:lnTo>
                <a:lnTo>
                  <a:pt x="444352" y="66563"/>
                </a:lnTo>
                <a:close/>
              </a:path>
              <a:path w="2684780" h="276859">
                <a:moveTo>
                  <a:pt x="531437" y="90185"/>
                </a:moveTo>
                <a:lnTo>
                  <a:pt x="476990" y="90185"/>
                </a:lnTo>
                <a:lnTo>
                  <a:pt x="489397" y="92208"/>
                </a:lnTo>
                <a:lnTo>
                  <a:pt x="498825" y="97990"/>
                </a:lnTo>
                <a:lnTo>
                  <a:pt x="504817" y="107099"/>
                </a:lnTo>
                <a:lnTo>
                  <a:pt x="506916" y="119106"/>
                </a:lnTo>
                <a:lnTo>
                  <a:pt x="506916" y="222035"/>
                </a:lnTo>
                <a:lnTo>
                  <a:pt x="537837" y="222035"/>
                </a:lnTo>
                <a:lnTo>
                  <a:pt x="537837" y="123682"/>
                </a:lnTo>
                <a:lnTo>
                  <a:pt x="540181" y="110536"/>
                </a:lnTo>
                <a:lnTo>
                  <a:pt x="546819" y="99901"/>
                </a:lnTo>
                <a:lnTo>
                  <a:pt x="557163" y="92782"/>
                </a:lnTo>
                <a:lnTo>
                  <a:pt x="564651" y="91337"/>
                </a:lnTo>
                <a:lnTo>
                  <a:pt x="532109" y="91337"/>
                </a:lnTo>
                <a:lnTo>
                  <a:pt x="531437" y="90185"/>
                </a:lnTo>
                <a:close/>
              </a:path>
              <a:path w="2684780" h="276859">
                <a:moveTo>
                  <a:pt x="626457" y="90185"/>
                </a:moveTo>
                <a:lnTo>
                  <a:pt x="570621" y="90185"/>
                </a:lnTo>
                <a:lnTo>
                  <a:pt x="583892" y="92177"/>
                </a:lnTo>
                <a:lnTo>
                  <a:pt x="593273" y="98168"/>
                </a:lnTo>
                <a:lnTo>
                  <a:pt x="598844" y="108186"/>
                </a:lnTo>
                <a:lnTo>
                  <a:pt x="600683" y="122258"/>
                </a:lnTo>
                <a:lnTo>
                  <a:pt x="600683" y="222035"/>
                </a:lnTo>
                <a:lnTo>
                  <a:pt x="631603" y="222035"/>
                </a:lnTo>
                <a:lnTo>
                  <a:pt x="631603" y="114813"/>
                </a:lnTo>
                <a:lnTo>
                  <a:pt x="628250" y="93154"/>
                </a:lnTo>
                <a:lnTo>
                  <a:pt x="626457" y="90185"/>
                </a:lnTo>
                <a:close/>
              </a:path>
              <a:path w="2684780" h="276859">
                <a:moveTo>
                  <a:pt x="581929" y="63558"/>
                </a:moveTo>
                <a:lnTo>
                  <a:pt x="566510" y="65542"/>
                </a:lnTo>
                <a:lnTo>
                  <a:pt x="553078" y="71165"/>
                </a:lnTo>
                <a:lnTo>
                  <a:pt x="542224" y="79929"/>
                </a:lnTo>
                <a:lnTo>
                  <a:pt x="534538" y="91337"/>
                </a:lnTo>
                <a:lnTo>
                  <a:pt x="564651" y="91337"/>
                </a:lnTo>
                <a:lnTo>
                  <a:pt x="570621" y="90185"/>
                </a:lnTo>
                <a:lnTo>
                  <a:pt x="626457" y="90185"/>
                </a:lnTo>
                <a:lnTo>
                  <a:pt x="618523" y="77052"/>
                </a:lnTo>
                <a:lnTo>
                  <a:pt x="602917" y="67016"/>
                </a:lnTo>
                <a:lnTo>
                  <a:pt x="581929" y="63558"/>
                </a:lnTo>
                <a:close/>
              </a:path>
              <a:path w="2684780" h="276859">
                <a:moveTo>
                  <a:pt x="489021" y="63558"/>
                </a:moveTo>
                <a:lnTo>
                  <a:pt x="474787" y="65368"/>
                </a:lnTo>
                <a:lnTo>
                  <a:pt x="462784" y="70630"/>
                </a:lnTo>
                <a:lnTo>
                  <a:pt x="453305" y="79085"/>
                </a:lnTo>
                <a:lnTo>
                  <a:pt x="446646" y="90478"/>
                </a:lnTo>
                <a:lnTo>
                  <a:pt x="475639" y="90478"/>
                </a:lnTo>
                <a:lnTo>
                  <a:pt x="476990" y="90185"/>
                </a:lnTo>
                <a:lnTo>
                  <a:pt x="531437" y="90185"/>
                </a:lnTo>
                <a:lnTo>
                  <a:pt x="525457" y="79929"/>
                </a:lnTo>
                <a:lnTo>
                  <a:pt x="515933" y="71165"/>
                </a:lnTo>
                <a:lnTo>
                  <a:pt x="503724" y="65542"/>
                </a:lnTo>
                <a:lnTo>
                  <a:pt x="489021" y="63558"/>
                </a:lnTo>
                <a:close/>
              </a:path>
              <a:path w="2684780" h="276859">
                <a:moveTo>
                  <a:pt x="789587" y="89191"/>
                </a:moveTo>
                <a:lnTo>
                  <a:pt x="734386" y="89191"/>
                </a:lnTo>
                <a:lnTo>
                  <a:pt x="748230" y="90932"/>
                </a:lnTo>
                <a:lnTo>
                  <a:pt x="758168" y="96042"/>
                </a:lnTo>
                <a:lnTo>
                  <a:pt x="764159" y="104347"/>
                </a:lnTo>
                <a:lnTo>
                  <a:pt x="766165" y="115671"/>
                </a:lnTo>
                <a:lnTo>
                  <a:pt x="766165" y="129409"/>
                </a:lnTo>
                <a:lnTo>
                  <a:pt x="724082" y="131849"/>
                </a:lnTo>
                <a:lnTo>
                  <a:pt x="699381" y="136130"/>
                </a:lnTo>
                <a:lnTo>
                  <a:pt x="681189" y="145407"/>
                </a:lnTo>
                <a:lnTo>
                  <a:pt x="669950" y="159465"/>
                </a:lnTo>
                <a:lnTo>
                  <a:pt x="666105" y="178088"/>
                </a:lnTo>
                <a:lnTo>
                  <a:pt x="666149" y="178590"/>
                </a:lnTo>
                <a:lnTo>
                  <a:pt x="669991" y="197492"/>
                </a:lnTo>
                <a:lnTo>
                  <a:pt x="680761" y="212065"/>
                </a:lnTo>
                <a:lnTo>
                  <a:pt x="697089" y="221351"/>
                </a:lnTo>
                <a:lnTo>
                  <a:pt x="717643" y="224610"/>
                </a:lnTo>
                <a:lnTo>
                  <a:pt x="732250" y="222977"/>
                </a:lnTo>
                <a:lnTo>
                  <a:pt x="744981" y="218204"/>
                </a:lnTo>
                <a:lnTo>
                  <a:pt x="755566" y="210479"/>
                </a:lnTo>
                <a:lnTo>
                  <a:pt x="763735" y="199993"/>
                </a:lnTo>
                <a:lnTo>
                  <a:pt x="796949" y="199993"/>
                </a:lnTo>
                <a:lnTo>
                  <a:pt x="796949" y="199847"/>
                </a:lnTo>
                <a:lnTo>
                  <a:pt x="725946" y="199847"/>
                </a:lnTo>
                <a:lnTo>
                  <a:pt x="714359" y="198303"/>
                </a:lnTo>
                <a:lnTo>
                  <a:pt x="705203" y="193833"/>
                </a:lnTo>
                <a:lnTo>
                  <a:pt x="699188" y="186679"/>
                </a:lnTo>
                <a:lnTo>
                  <a:pt x="697025" y="177083"/>
                </a:lnTo>
                <a:lnTo>
                  <a:pt x="697025" y="176800"/>
                </a:lnTo>
                <a:lnTo>
                  <a:pt x="728229" y="153754"/>
                </a:lnTo>
                <a:lnTo>
                  <a:pt x="766165" y="151314"/>
                </a:lnTo>
                <a:lnTo>
                  <a:pt x="796949" y="151314"/>
                </a:lnTo>
                <a:lnTo>
                  <a:pt x="796949" y="115671"/>
                </a:lnTo>
                <a:lnTo>
                  <a:pt x="792893" y="93760"/>
                </a:lnTo>
                <a:lnTo>
                  <a:pt x="789587" y="89191"/>
                </a:lnTo>
                <a:close/>
              </a:path>
              <a:path w="2684780" h="276859">
                <a:moveTo>
                  <a:pt x="796949" y="199993"/>
                </a:moveTo>
                <a:lnTo>
                  <a:pt x="766165" y="199993"/>
                </a:lnTo>
                <a:lnTo>
                  <a:pt x="766165" y="222035"/>
                </a:lnTo>
                <a:lnTo>
                  <a:pt x="796949" y="222035"/>
                </a:lnTo>
                <a:lnTo>
                  <a:pt x="796949" y="199993"/>
                </a:lnTo>
                <a:close/>
              </a:path>
              <a:path w="2684780" h="276859">
                <a:moveTo>
                  <a:pt x="796949" y="151314"/>
                </a:moveTo>
                <a:lnTo>
                  <a:pt x="766165" y="151314"/>
                </a:lnTo>
                <a:lnTo>
                  <a:pt x="766165" y="164633"/>
                </a:lnTo>
                <a:lnTo>
                  <a:pt x="763142" y="178590"/>
                </a:lnTo>
                <a:lnTo>
                  <a:pt x="754753" y="189756"/>
                </a:lnTo>
                <a:lnTo>
                  <a:pt x="742015" y="197163"/>
                </a:lnTo>
                <a:lnTo>
                  <a:pt x="725946" y="199847"/>
                </a:lnTo>
                <a:lnTo>
                  <a:pt x="796949" y="199847"/>
                </a:lnTo>
                <a:lnTo>
                  <a:pt x="796949" y="151314"/>
                </a:lnTo>
                <a:close/>
              </a:path>
              <a:path w="2684780" h="276859">
                <a:moveTo>
                  <a:pt x="735820" y="63558"/>
                </a:moveTo>
                <a:lnTo>
                  <a:pt x="692175" y="75262"/>
                </a:lnTo>
                <a:lnTo>
                  <a:pt x="672115" y="107075"/>
                </a:lnTo>
                <a:lnTo>
                  <a:pt x="702030" y="107075"/>
                </a:lnTo>
                <a:lnTo>
                  <a:pt x="702177" y="106509"/>
                </a:lnTo>
                <a:lnTo>
                  <a:pt x="706367" y="99152"/>
                </a:lnTo>
                <a:lnTo>
                  <a:pt x="713240" y="93715"/>
                </a:lnTo>
                <a:lnTo>
                  <a:pt x="722633" y="90346"/>
                </a:lnTo>
                <a:lnTo>
                  <a:pt x="734386" y="89191"/>
                </a:lnTo>
                <a:lnTo>
                  <a:pt x="789587" y="89191"/>
                </a:lnTo>
                <a:lnTo>
                  <a:pt x="781039" y="77375"/>
                </a:lnTo>
                <a:lnTo>
                  <a:pt x="761857" y="67111"/>
                </a:lnTo>
                <a:lnTo>
                  <a:pt x="735820" y="63558"/>
                </a:lnTo>
                <a:close/>
              </a:path>
              <a:path w="2684780" h="276859">
                <a:moveTo>
                  <a:pt x="873250" y="5580"/>
                </a:moveTo>
                <a:lnTo>
                  <a:pt x="842183" y="5580"/>
                </a:lnTo>
                <a:lnTo>
                  <a:pt x="842183" y="222035"/>
                </a:lnTo>
                <a:lnTo>
                  <a:pt x="873250" y="222035"/>
                </a:lnTo>
                <a:lnTo>
                  <a:pt x="873250" y="5580"/>
                </a:lnTo>
                <a:close/>
              </a:path>
              <a:path w="2684780" h="276859">
                <a:moveTo>
                  <a:pt x="922212" y="251521"/>
                </a:moveTo>
                <a:lnTo>
                  <a:pt x="922212" y="276002"/>
                </a:lnTo>
                <a:lnTo>
                  <a:pt x="926223" y="276431"/>
                </a:lnTo>
                <a:lnTo>
                  <a:pt x="930798" y="276724"/>
                </a:lnTo>
                <a:lnTo>
                  <a:pt x="934662" y="276724"/>
                </a:lnTo>
                <a:lnTo>
                  <a:pt x="955537" y="274332"/>
                </a:lnTo>
                <a:lnTo>
                  <a:pt x="971742" y="266289"/>
                </a:lnTo>
                <a:lnTo>
                  <a:pt x="983827" y="252097"/>
                </a:lnTo>
                <a:lnTo>
                  <a:pt x="929081" y="252097"/>
                </a:lnTo>
                <a:lnTo>
                  <a:pt x="925217" y="251950"/>
                </a:lnTo>
                <a:lnTo>
                  <a:pt x="922212" y="251521"/>
                </a:lnTo>
                <a:close/>
              </a:path>
              <a:path w="2684780" h="276859">
                <a:moveTo>
                  <a:pt x="939814" y="66563"/>
                </a:moveTo>
                <a:lnTo>
                  <a:pt x="906317" y="66563"/>
                </a:lnTo>
                <a:lnTo>
                  <a:pt x="962724" y="222181"/>
                </a:lnTo>
                <a:lnTo>
                  <a:pt x="960431" y="230191"/>
                </a:lnTo>
                <a:lnTo>
                  <a:pt x="956195" y="240258"/>
                </a:lnTo>
                <a:lnTo>
                  <a:pt x="950253" y="247050"/>
                </a:lnTo>
                <a:lnTo>
                  <a:pt x="942458" y="250888"/>
                </a:lnTo>
                <a:lnTo>
                  <a:pt x="932662" y="252097"/>
                </a:lnTo>
                <a:lnTo>
                  <a:pt x="983827" y="252097"/>
                </a:lnTo>
                <a:lnTo>
                  <a:pt x="984511" y="251293"/>
                </a:lnTo>
                <a:lnTo>
                  <a:pt x="995079" y="228045"/>
                </a:lnTo>
                <a:lnTo>
                  <a:pt x="1008406" y="190831"/>
                </a:lnTo>
                <a:lnTo>
                  <a:pt x="978755" y="190831"/>
                </a:lnTo>
                <a:lnTo>
                  <a:pt x="939814" y="66563"/>
                </a:lnTo>
                <a:close/>
              </a:path>
              <a:path w="2684780" h="276859">
                <a:moveTo>
                  <a:pt x="1052910" y="66563"/>
                </a:moveTo>
                <a:lnTo>
                  <a:pt x="1020272" y="66563"/>
                </a:lnTo>
                <a:lnTo>
                  <a:pt x="981477" y="190831"/>
                </a:lnTo>
                <a:lnTo>
                  <a:pt x="1008406" y="190831"/>
                </a:lnTo>
                <a:lnTo>
                  <a:pt x="1052910" y="66563"/>
                </a:lnTo>
                <a:close/>
              </a:path>
              <a:path w="2684780" h="276859">
                <a:moveTo>
                  <a:pt x="1193577" y="89191"/>
                </a:moveTo>
                <a:lnTo>
                  <a:pt x="1138373" y="89191"/>
                </a:lnTo>
                <a:lnTo>
                  <a:pt x="1152219" y="90932"/>
                </a:lnTo>
                <a:lnTo>
                  <a:pt x="1162160" y="96042"/>
                </a:lnTo>
                <a:lnTo>
                  <a:pt x="1168155" y="104347"/>
                </a:lnTo>
                <a:lnTo>
                  <a:pt x="1170163" y="115671"/>
                </a:lnTo>
                <a:lnTo>
                  <a:pt x="1170163" y="129409"/>
                </a:lnTo>
                <a:lnTo>
                  <a:pt x="1128070" y="131849"/>
                </a:lnTo>
                <a:lnTo>
                  <a:pt x="1103369" y="136130"/>
                </a:lnTo>
                <a:lnTo>
                  <a:pt x="1085177" y="145407"/>
                </a:lnTo>
                <a:lnTo>
                  <a:pt x="1073938" y="159465"/>
                </a:lnTo>
                <a:lnTo>
                  <a:pt x="1070093" y="178088"/>
                </a:lnTo>
                <a:lnTo>
                  <a:pt x="1070137" y="178590"/>
                </a:lnTo>
                <a:lnTo>
                  <a:pt x="1073978" y="197492"/>
                </a:lnTo>
                <a:lnTo>
                  <a:pt x="1084749" y="212065"/>
                </a:lnTo>
                <a:lnTo>
                  <a:pt x="1101076" y="221351"/>
                </a:lnTo>
                <a:lnTo>
                  <a:pt x="1121630" y="224610"/>
                </a:lnTo>
                <a:lnTo>
                  <a:pt x="1136242" y="222977"/>
                </a:lnTo>
                <a:lnTo>
                  <a:pt x="1148972" y="218204"/>
                </a:lnTo>
                <a:lnTo>
                  <a:pt x="1159555" y="210479"/>
                </a:lnTo>
                <a:lnTo>
                  <a:pt x="1167723" y="199993"/>
                </a:lnTo>
                <a:lnTo>
                  <a:pt x="1200937" y="199993"/>
                </a:lnTo>
                <a:lnTo>
                  <a:pt x="1200937" y="199847"/>
                </a:lnTo>
                <a:lnTo>
                  <a:pt x="1129934" y="199847"/>
                </a:lnTo>
                <a:lnTo>
                  <a:pt x="1118347" y="198303"/>
                </a:lnTo>
                <a:lnTo>
                  <a:pt x="1109191" y="193833"/>
                </a:lnTo>
                <a:lnTo>
                  <a:pt x="1103176" y="186679"/>
                </a:lnTo>
                <a:lnTo>
                  <a:pt x="1101013" y="177083"/>
                </a:lnTo>
                <a:lnTo>
                  <a:pt x="1101013" y="176800"/>
                </a:lnTo>
                <a:lnTo>
                  <a:pt x="1132216" y="153754"/>
                </a:lnTo>
                <a:lnTo>
                  <a:pt x="1170163" y="151314"/>
                </a:lnTo>
                <a:lnTo>
                  <a:pt x="1200937" y="151314"/>
                </a:lnTo>
                <a:lnTo>
                  <a:pt x="1200937" y="115671"/>
                </a:lnTo>
                <a:lnTo>
                  <a:pt x="1196882" y="93760"/>
                </a:lnTo>
                <a:lnTo>
                  <a:pt x="1193577" y="89191"/>
                </a:lnTo>
                <a:close/>
              </a:path>
              <a:path w="2684780" h="276859">
                <a:moveTo>
                  <a:pt x="1200937" y="199993"/>
                </a:moveTo>
                <a:lnTo>
                  <a:pt x="1170163" y="199993"/>
                </a:lnTo>
                <a:lnTo>
                  <a:pt x="1170163" y="222035"/>
                </a:lnTo>
                <a:lnTo>
                  <a:pt x="1200937" y="222035"/>
                </a:lnTo>
                <a:lnTo>
                  <a:pt x="1200937" y="199993"/>
                </a:lnTo>
                <a:close/>
              </a:path>
              <a:path w="2684780" h="276859">
                <a:moveTo>
                  <a:pt x="1200937" y="151314"/>
                </a:moveTo>
                <a:lnTo>
                  <a:pt x="1170163" y="151314"/>
                </a:lnTo>
                <a:lnTo>
                  <a:pt x="1170163" y="164633"/>
                </a:lnTo>
                <a:lnTo>
                  <a:pt x="1167139" y="178590"/>
                </a:lnTo>
                <a:lnTo>
                  <a:pt x="1158746" y="189756"/>
                </a:lnTo>
                <a:lnTo>
                  <a:pt x="1146004" y="197163"/>
                </a:lnTo>
                <a:lnTo>
                  <a:pt x="1129934" y="199847"/>
                </a:lnTo>
                <a:lnTo>
                  <a:pt x="1200937" y="199847"/>
                </a:lnTo>
                <a:lnTo>
                  <a:pt x="1200937" y="151314"/>
                </a:lnTo>
                <a:close/>
              </a:path>
              <a:path w="2684780" h="276859">
                <a:moveTo>
                  <a:pt x="1139808" y="63558"/>
                </a:moveTo>
                <a:lnTo>
                  <a:pt x="1096162" y="75262"/>
                </a:lnTo>
                <a:lnTo>
                  <a:pt x="1076103" y="107075"/>
                </a:lnTo>
                <a:lnTo>
                  <a:pt x="1106029" y="107075"/>
                </a:lnTo>
                <a:lnTo>
                  <a:pt x="1106165" y="106509"/>
                </a:lnTo>
                <a:lnTo>
                  <a:pt x="1110355" y="99152"/>
                </a:lnTo>
                <a:lnTo>
                  <a:pt x="1117227" y="93715"/>
                </a:lnTo>
                <a:lnTo>
                  <a:pt x="1126620" y="90346"/>
                </a:lnTo>
                <a:lnTo>
                  <a:pt x="1138373" y="89191"/>
                </a:lnTo>
                <a:lnTo>
                  <a:pt x="1193577" y="89191"/>
                </a:lnTo>
                <a:lnTo>
                  <a:pt x="1185030" y="77375"/>
                </a:lnTo>
                <a:lnTo>
                  <a:pt x="1165849" y="67111"/>
                </a:lnTo>
                <a:lnTo>
                  <a:pt x="1139808" y="63558"/>
                </a:lnTo>
                <a:close/>
              </a:path>
              <a:path w="2684780" h="276859">
                <a:moveTo>
                  <a:pt x="1365424" y="15455"/>
                </a:moveTo>
                <a:lnTo>
                  <a:pt x="1328493" y="15455"/>
                </a:lnTo>
                <a:lnTo>
                  <a:pt x="1328493" y="222035"/>
                </a:lnTo>
                <a:lnTo>
                  <a:pt x="1357696" y="222035"/>
                </a:lnTo>
                <a:lnTo>
                  <a:pt x="1357696" y="70427"/>
                </a:lnTo>
                <a:lnTo>
                  <a:pt x="1387392" y="70427"/>
                </a:lnTo>
                <a:lnTo>
                  <a:pt x="1365424" y="15455"/>
                </a:lnTo>
                <a:close/>
              </a:path>
              <a:path w="2684780" h="276859">
                <a:moveTo>
                  <a:pt x="1387392" y="70427"/>
                </a:moveTo>
                <a:lnTo>
                  <a:pt x="1359979" y="70427"/>
                </a:lnTo>
                <a:lnTo>
                  <a:pt x="1420543" y="222035"/>
                </a:lnTo>
                <a:lnTo>
                  <a:pt x="1444301" y="222035"/>
                </a:lnTo>
                <a:lnTo>
                  <a:pt x="1461037" y="180235"/>
                </a:lnTo>
                <a:lnTo>
                  <a:pt x="1431275" y="180235"/>
                </a:lnTo>
                <a:lnTo>
                  <a:pt x="1387392" y="70427"/>
                </a:lnTo>
                <a:close/>
              </a:path>
              <a:path w="2684780" h="276859">
                <a:moveTo>
                  <a:pt x="1536351" y="70427"/>
                </a:moveTo>
                <a:lnTo>
                  <a:pt x="1507147" y="70427"/>
                </a:lnTo>
                <a:lnTo>
                  <a:pt x="1507147" y="222035"/>
                </a:lnTo>
                <a:lnTo>
                  <a:pt x="1536351" y="222035"/>
                </a:lnTo>
                <a:lnTo>
                  <a:pt x="1536351" y="70427"/>
                </a:lnTo>
                <a:close/>
              </a:path>
              <a:path w="2684780" h="276859">
                <a:moveTo>
                  <a:pt x="1536351" y="15455"/>
                </a:moveTo>
                <a:lnTo>
                  <a:pt x="1499420" y="15455"/>
                </a:lnTo>
                <a:lnTo>
                  <a:pt x="1433568" y="180235"/>
                </a:lnTo>
                <a:lnTo>
                  <a:pt x="1461037" y="180235"/>
                </a:lnTo>
                <a:lnTo>
                  <a:pt x="1505001" y="70427"/>
                </a:lnTo>
                <a:lnTo>
                  <a:pt x="1536351" y="70427"/>
                </a:lnTo>
                <a:lnTo>
                  <a:pt x="1536351" y="15455"/>
                </a:lnTo>
                <a:close/>
              </a:path>
              <a:path w="2684780" h="276859">
                <a:moveTo>
                  <a:pt x="1699205" y="89191"/>
                </a:moveTo>
                <a:lnTo>
                  <a:pt x="1644002" y="89191"/>
                </a:lnTo>
                <a:lnTo>
                  <a:pt x="1657848" y="90932"/>
                </a:lnTo>
                <a:lnTo>
                  <a:pt x="1667789" y="96042"/>
                </a:lnTo>
                <a:lnTo>
                  <a:pt x="1673784" y="104347"/>
                </a:lnTo>
                <a:lnTo>
                  <a:pt x="1675791" y="115671"/>
                </a:lnTo>
                <a:lnTo>
                  <a:pt x="1675791" y="129409"/>
                </a:lnTo>
                <a:lnTo>
                  <a:pt x="1633698" y="131849"/>
                </a:lnTo>
                <a:lnTo>
                  <a:pt x="1608997" y="136130"/>
                </a:lnTo>
                <a:lnTo>
                  <a:pt x="1590806" y="145407"/>
                </a:lnTo>
                <a:lnTo>
                  <a:pt x="1579566" y="159465"/>
                </a:lnTo>
                <a:lnTo>
                  <a:pt x="1575721" y="178088"/>
                </a:lnTo>
                <a:lnTo>
                  <a:pt x="1575766" y="178590"/>
                </a:lnTo>
                <a:lnTo>
                  <a:pt x="1579607" y="197492"/>
                </a:lnTo>
                <a:lnTo>
                  <a:pt x="1590378" y="212065"/>
                </a:lnTo>
                <a:lnTo>
                  <a:pt x="1606705" y="221351"/>
                </a:lnTo>
                <a:lnTo>
                  <a:pt x="1627259" y="224610"/>
                </a:lnTo>
                <a:lnTo>
                  <a:pt x="1641870" y="222977"/>
                </a:lnTo>
                <a:lnTo>
                  <a:pt x="1654601" y="218204"/>
                </a:lnTo>
                <a:lnTo>
                  <a:pt x="1665184" y="210479"/>
                </a:lnTo>
                <a:lnTo>
                  <a:pt x="1673352" y="199993"/>
                </a:lnTo>
                <a:lnTo>
                  <a:pt x="1706565" y="199993"/>
                </a:lnTo>
                <a:lnTo>
                  <a:pt x="1706565" y="199847"/>
                </a:lnTo>
                <a:lnTo>
                  <a:pt x="1635562" y="199847"/>
                </a:lnTo>
                <a:lnTo>
                  <a:pt x="1623976" y="198303"/>
                </a:lnTo>
                <a:lnTo>
                  <a:pt x="1614819" y="193833"/>
                </a:lnTo>
                <a:lnTo>
                  <a:pt x="1608805" y="186679"/>
                </a:lnTo>
                <a:lnTo>
                  <a:pt x="1606642" y="177083"/>
                </a:lnTo>
                <a:lnTo>
                  <a:pt x="1606642" y="176800"/>
                </a:lnTo>
                <a:lnTo>
                  <a:pt x="1637855" y="153754"/>
                </a:lnTo>
                <a:lnTo>
                  <a:pt x="1675791" y="151314"/>
                </a:lnTo>
                <a:lnTo>
                  <a:pt x="1706565" y="151314"/>
                </a:lnTo>
                <a:lnTo>
                  <a:pt x="1706565" y="115671"/>
                </a:lnTo>
                <a:lnTo>
                  <a:pt x="1702511" y="93760"/>
                </a:lnTo>
                <a:lnTo>
                  <a:pt x="1699205" y="89191"/>
                </a:lnTo>
                <a:close/>
              </a:path>
              <a:path w="2684780" h="276859">
                <a:moveTo>
                  <a:pt x="1706565" y="199993"/>
                </a:moveTo>
                <a:lnTo>
                  <a:pt x="1675791" y="199993"/>
                </a:lnTo>
                <a:lnTo>
                  <a:pt x="1675791" y="222035"/>
                </a:lnTo>
                <a:lnTo>
                  <a:pt x="1706565" y="222035"/>
                </a:lnTo>
                <a:lnTo>
                  <a:pt x="1706565" y="199993"/>
                </a:lnTo>
                <a:close/>
              </a:path>
              <a:path w="2684780" h="276859">
                <a:moveTo>
                  <a:pt x="1706565" y="151314"/>
                </a:moveTo>
                <a:lnTo>
                  <a:pt x="1675791" y="151314"/>
                </a:lnTo>
                <a:lnTo>
                  <a:pt x="1675791" y="164633"/>
                </a:lnTo>
                <a:lnTo>
                  <a:pt x="1672767" y="178590"/>
                </a:lnTo>
                <a:lnTo>
                  <a:pt x="1664374" y="189756"/>
                </a:lnTo>
                <a:lnTo>
                  <a:pt x="1651633" y="197163"/>
                </a:lnTo>
                <a:lnTo>
                  <a:pt x="1635562" y="199847"/>
                </a:lnTo>
                <a:lnTo>
                  <a:pt x="1706565" y="199847"/>
                </a:lnTo>
                <a:lnTo>
                  <a:pt x="1706565" y="151314"/>
                </a:lnTo>
                <a:close/>
              </a:path>
              <a:path w="2684780" h="276859">
                <a:moveTo>
                  <a:pt x="1645436" y="63558"/>
                </a:moveTo>
                <a:lnTo>
                  <a:pt x="1601791" y="75262"/>
                </a:lnTo>
                <a:lnTo>
                  <a:pt x="1581731" y="107075"/>
                </a:lnTo>
                <a:lnTo>
                  <a:pt x="1611657" y="107075"/>
                </a:lnTo>
                <a:lnTo>
                  <a:pt x="1611793" y="106509"/>
                </a:lnTo>
                <a:lnTo>
                  <a:pt x="1615984" y="99152"/>
                </a:lnTo>
                <a:lnTo>
                  <a:pt x="1622856" y="93715"/>
                </a:lnTo>
                <a:lnTo>
                  <a:pt x="1632249" y="90346"/>
                </a:lnTo>
                <a:lnTo>
                  <a:pt x="1644002" y="89191"/>
                </a:lnTo>
                <a:lnTo>
                  <a:pt x="1699205" y="89191"/>
                </a:lnTo>
                <a:lnTo>
                  <a:pt x="1690659" y="77375"/>
                </a:lnTo>
                <a:lnTo>
                  <a:pt x="1671478" y="67111"/>
                </a:lnTo>
                <a:lnTo>
                  <a:pt x="1645436" y="63558"/>
                </a:lnTo>
                <a:close/>
              </a:path>
              <a:path w="2684780" h="276859">
                <a:moveTo>
                  <a:pt x="1766553" y="0"/>
                </a:moveTo>
                <a:lnTo>
                  <a:pt x="1758978" y="1532"/>
                </a:lnTo>
                <a:lnTo>
                  <a:pt x="1752786" y="5707"/>
                </a:lnTo>
                <a:lnTo>
                  <a:pt x="1748610" y="11896"/>
                </a:lnTo>
                <a:lnTo>
                  <a:pt x="1747077" y="19465"/>
                </a:lnTo>
                <a:lnTo>
                  <a:pt x="1748610" y="26955"/>
                </a:lnTo>
                <a:lnTo>
                  <a:pt x="1752786" y="33103"/>
                </a:lnTo>
                <a:lnTo>
                  <a:pt x="1758978" y="37264"/>
                </a:lnTo>
                <a:lnTo>
                  <a:pt x="1766553" y="38794"/>
                </a:lnTo>
                <a:lnTo>
                  <a:pt x="1774061" y="37264"/>
                </a:lnTo>
                <a:lnTo>
                  <a:pt x="1780256" y="33103"/>
                </a:lnTo>
                <a:lnTo>
                  <a:pt x="1784466" y="26955"/>
                </a:lnTo>
                <a:lnTo>
                  <a:pt x="1786018" y="19465"/>
                </a:lnTo>
                <a:lnTo>
                  <a:pt x="1784466" y="11896"/>
                </a:lnTo>
                <a:lnTo>
                  <a:pt x="1780256" y="5707"/>
                </a:lnTo>
                <a:lnTo>
                  <a:pt x="1774061" y="1532"/>
                </a:lnTo>
                <a:lnTo>
                  <a:pt x="1766553" y="0"/>
                </a:lnTo>
                <a:close/>
              </a:path>
              <a:path w="2684780" h="276859">
                <a:moveTo>
                  <a:pt x="1781861" y="66563"/>
                </a:moveTo>
                <a:lnTo>
                  <a:pt x="1750941" y="66563"/>
                </a:lnTo>
                <a:lnTo>
                  <a:pt x="1750941" y="222035"/>
                </a:lnTo>
                <a:lnTo>
                  <a:pt x="1781861" y="222035"/>
                </a:lnTo>
                <a:lnTo>
                  <a:pt x="1781861" y="66563"/>
                </a:lnTo>
                <a:close/>
              </a:path>
              <a:path w="2684780" h="276859">
                <a:moveTo>
                  <a:pt x="1869189" y="91044"/>
                </a:moveTo>
                <a:lnTo>
                  <a:pt x="1837556" y="91044"/>
                </a:lnTo>
                <a:lnTo>
                  <a:pt x="1837556" y="181093"/>
                </a:lnTo>
                <a:lnTo>
                  <a:pt x="1840283" y="200268"/>
                </a:lnTo>
                <a:lnTo>
                  <a:pt x="1848848" y="213285"/>
                </a:lnTo>
                <a:lnTo>
                  <a:pt x="1863826" y="220693"/>
                </a:lnTo>
                <a:lnTo>
                  <a:pt x="1885795" y="223040"/>
                </a:lnTo>
                <a:lnTo>
                  <a:pt x="1891806" y="223040"/>
                </a:lnTo>
                <a:lnTo>
                  <a:pt x="1897533" y="222317"/>
                </a:lnTo>
                <a:lnTo>
                  <a:pt x="1902549" y="221459"/>
                </a:lnTo>
                <a:lnTo>
                  <a:pt x="1902549" y="197271"/>
                </a:lnTo>
                <a:lnTo>
                  <a:pt x="1890811" y="197271"/>
                </a:lnTo>
                <a:lnTo>
                  <a:pt x="1880970" y="195936"/>
                </a:lnTo>
                <a:lnTo>
                  <a:pt x="1874255" y="191742"/>
                </a:lnTo>
                <a:lnTo>
                  <a:pt x="1870413" y="184407"/>
                </a:lnTo>
                <a:lnTo>
                  <a:pt x="1869189" y="173649"/>
                </a:lnTo>
                <a:lnTo>
                  <a:pt x="1869189" y="91044"/>
                </a:lnTo>
                <a:close/>
              </a:path>
              <a:path w="2684780" h="276859">
                <a:moveTo>
                  <a:pt x="1902549" y="196695"/>
                </a:moveTo>
                <a:lnTo>
                  <a:pt x="1898256" y="197124"/>
                </a:lnTo>
                <a:lnTo>
                  <a:pt x="1895533" y="197271"/>
                </a:lnTo>
                <a:lnTo>
                  <a:pt x="1902549" y="197271"/>
                </a:lnTo>
                <a:lnTo>
                  <a:pt x="1902549" y="196695"/>
                </a:lnTo>
                <a:close/>
              </a:path>
              <a:path w="2684780" h="276859">
                <a:moveTo>
                  <a:pt x="1902549" y="66563"/>
                </a:moveTo>
                <a:lnTo>
                  <a:pt x="1813222" y="66563"/>
                </a:lnTo>
                <a:lnTo>
                  <a:pt x="1813222" y="91044"/>
                </a:lnTo>
                <a:lnTo>
                  <a:pt x="1902549" y="91044"/>
                </a:lnTo>
                <a:lnTo>
                  <a:pt x="1902549" y="66563"/>
                </a:lnTo>
                <a:close/>
              </a:path>
              <a:path w="2684780" h="276859">
                <a:moveTo>
                  <a:pt x="1869189" y="27339"/>
                </a:moveTo>
                <a:lnTo>
                  <a:pt x="1837556" y="27339"/>
                </a:lnTo>
                <a:lnTo>
                  <a:pt x="1837556" y="66563"/>
                </a:lnTo>
                <a:lnTo>
                  <a:pt x="1869189" y="66563"/>
                </a:lnTo>
                <a:lnTo>
                  <a:pt x="1869189" y="27339"/>
                </a:lnTo>
                <a:close/>
              </a:path>
              <a:path w="2684780" h="276859">
                <a:moveTo>
                  <a:pt x="1941490" y="251521"/>
                </a:moveTo>
                <a:lnTo>
                  <a:pt x="1941490" y="276002"/>
                </a:lnTo>
                <a:lnTo>
                  <a:pt x="1945490" y="276431"/>
                </a:lnTo>
                <a:lnTo>
                  <a:pt x="1950076" y="276724"/>
                </a:lnTo>
                <a:lnTo>
                  <a:pt x="1953940" y="276724"/>
                </a:lnTo>
                <a:lnTo>
                  <a:pt x="1974815" y="274332"/>
                </a:lnTo>
                <a:lnTo>
                  <a:pt x="1991020" y="266289"/>
                </a:lnTo>
                <a:lnTo>
                  <a:pt x="2003105" y="252097"/>
                </a:lnTo>
                <a:lnTo>
                  <a:pt x="1948359" y="252097"/>
                </a:lnTo>
                <a:lnTo>
                  <a:pt x="1944495" y="251950"/>
                </a:lnTo>
                <a:lnTo>
                  <a:pt x="1941490" y="251521"/>
                </a:lnTo>
                <a:close/>
              </a:path>
              <a:path w="2684780" h="276859">
                <a:moveTo>
                  <a:pt x="1959092" y="66563"/>
                </a:moveTo>
                <a:lnTo>
                  <a:pt x="1925595" y="66563"/>
                </a:lnTo>
                <a:lnTo>
                  <a:pt x="1982002" y="222181"/>
                </a:lnTo>
                <a:lnTo>
                  <a:pt x="1979709" y="230191"/>
                </a:lnTo>
                <a:lnTo>
                  <a:pt x="1975467" y="240258"/>
                </a:lnTo>
                <a:lnTo>
                  <a:pt x="1969523" y="247050"/>
                </a:lnTo>
                <a:lnTo>
                  <a:pt x="1961730" y="250888"/>
                </a:lnTo>
                <a:lnTo>
                  <a:pt x="1951940" y="252097"/>
                </a:lnTo>
                <a:lnTo>
                  <a:pt x="2003105" y="252097"/>
                </a:lnTo>
                <a:lnTo>
                  <a:pt x="2003789" y="251293"/>
                </a:lnTo>
                <a:lnTo>
                  <a:pt x="2014357" y="228045"/>
                </a:lnTo>
                <a:lnTo>
                  <a:pt x="2027684" y="190831"/>
                </a:lnTo>
                <a:lnTo>
                  <a:pt x="1998033" y="190831"/>
                </a:lnTo>
                <a:lnTo>
                  <a:pt x="1959092" y="66563"/>
                </a:lnTo>
                <a:close/>
              </a:path>
              <a:path w="2684780" h="276859">
                <a:moveTo>
                  <a:pt x="2072188" y="66563"/>
                </a:moveTo>
                <a:lnTo>
                  <a:pt x="2039550" y="66563"/>
                </a:lnTo>
                <a:lnTo>
                  <a:pt x="2000755" y="190831"/>
                </a:lnTo>
                <a:lnTo>
                  <a:pt x="2027684" y="190831"/>
                </a:lnTo>
                <a:lnTo>
                  <a:pt x="2072188" y="66563"/>
                </a:lnTo>
                <a:close/>
              </a:path>
              <a:path w="2684780" h="276859">
                <a:moveTo>
                  <a:pt x="2263732" y="5580"/>
                </a:moveTo>
                <a:lnTo>
                  <a:pt x="2236528" y="5580"/>
                </a:lnTo>
                <a:lnTo>
                  <a:pt x="2218106" y="34352"/>
                </a:lnTo>
                <a:lnTo>
                  <a:pt x="2205214" y="66208"/>
                </a:lnTo>
                <a:lnTo>
                  <a:pt x="2197633" y="101329"/>
                </a:lnTo>
                <a:lnTo>
                  <a:pt x="2195158" y="139723"/>
                </a:lnTo>
                <a:lnTo>
                  <a:pt x="2197636" y="178134"/>
                </a:lnTo>
                <a:lnTo>
                  <a:pt x="2205214" y="213178"/>
                </a:lnTo>
                <a:lnTo>
                  <a:pt x="2218106" y="245027"/>
                </a:lnTo>
                <a:lnTo>
                  <a:pt x="2236528" y="273855"/>
                </a:lnTo>
                <a:lnTo>
                  <a:pt x="2263732" y="273855"/>
                </a:lnTo>
                <a:lnTo>
                  <a:pt x="2249103" y="248712"/>
                </a:lnTo>
                <a:lnTo>
                  <a:pt x="2237442" y="215702"/>
                </a:lnTo>
                <a:lnTo>
                  <a:pt x="2229726" y="178236"/>
                </a:lnTo>
                <a:lnTo>
                  <a:pt x="2226937" y="139723"/>
                </a:lnTo>
                <a:lnTo>
                  <a:pt x="2229735" y="101287"/>
                </a:lnTo>
                <a:lnTo>
                  <a:pt x="2237442" y="63848"/>
                </a:lnTo>
                <a:lnTo>
                  <a:pt x="2249103" y="30769"/>
                </a:lnTo>
                <a:lnTo>
                  <a:pt x="2263732" y="5580"/>
                </a:lnTo>
                <a:close/>
              </a:path>
              <a:path w="2684780" h="276859">
                <a:moveTo>
                  <a:pt x="2425336" y="36930"/>
                </a:moveTo>
                <a:lnTo>
                  <a:pt x="2368231" y="36930"/>
                </a:lnTo>
                <a:lnTo>
                  <a:pt x="2383482" y="39572"/>
                </a:lnTo>
                <a:lnTo>
                  <a:pt x="2394972" y="46899"/>
                </a:lnTo>
                <a:lnTo>
                  <a:pt x="2402220" y="58010"/>
                </a:lnTo>
                <a:lnTo>
                  <a:pt x="2404743" y="72008"/>
                </a:lnTo>
                <a:lnTo>
                  <a:pt x="2404743" y="72437"/>
                </a:lnTo>
                <a:lnTo>
                  <a:pt x="2386561" y="109880"/>
                </a:lnTo>
                <a:lnTo>
                  <a:pt x="2300956" y="200276"/>
                </a:lnTo>
                <a:lnTo>
                  <a:pt x="2300956" y="222035"/>
                </a:lnTo>
                <a:lnTo>
                  <a:pt x="2440103" y="222035"/>
                </a:lnTo>
                <a:lnTo>
                  <a:pt x="2440103" y="194695"/>
                </a:lnTo>
                <a:lnTo>
                  <a:pt x="2344619" y="194695"/>
                </a:lnTo>
                <a:lnTo>
                  <a:pt x="2344619" y="191826"/>
                </a:lnTo>
                <a:lnTo>
                  <a:pt x="2388419" y="148163"/>
                </a:lnTo>
                <a:lnTo>
                  <a:pt x="2426677" y="103646"/>
                </a:lnTo>
                <a:lnTo>
                  <a:pt x="2436805" y="69432"/>
                </a:lnTo>
                <a:lnTo>
                  <a:pt x="2436805" y="69003"/>
                </a:lnTo>
                <a:lnTo>
                  <a:pt x="2431774" y="45479"/>
                </a:lnTo>
                <a:lnTo>
                  <a:pt x="2425336" y="36930"/>
                </a:lnTo>
                <a:close/>
              </a:path>
              <a:path w="2684780" h="276859">
                <a:moveTo>
                  <a:pt x="2369948" y="10449"/>
                </a:moveTo>
                <a:lnTo>
                  <a:pt x="2341387" y="15200"/>
                </a:lnTo>
                <a:lnTo>
                  <a:pt x="2319010" y="28487"/>
                </a:lnTo>
                <a:lnTo>
                  <a:pt x="2304388" y="48859"/>
                </a:lnTo>
                <a:lnTo>
                  <a:pt x="2299092" y="74866"/>
                </a:lnTo>
                <a:lnTo>
                  <a:pt x="2299375" y="75160"/>
                </a:lnTo>
                <a:lnTo>
                  <a:pt x="2329436" y="75160"/>
                </a:lnTo>
                <a:lnTo>
                  <a:pt x="2329583" y="74730"/>
                </a:lnTo>
                <a:lnTo>
                  <a:pt x="2332362" y="59278"/>
                </a:lnTo>
                <a:lnTo>
                  <a:pt x="2340214" y="47345"/>
                </a:lnTo>
                <a:lnTo>
                  <a:pt x="2352412" y="39655"/>
                </a:lnTo>
                <a:lnTo>
                  <a:pt x="2368231" y="36930"/>
                </a:lnTo>
                <a:lnTo>
                  <a:pt x="2425336" y="36930"/>
                </a:lnTo>
                <a:lnTo>
                  <a:pt x="2417819" y="26949"/>
                </a:lnTo>
                <a:lnTo>
                  <a:pt x="2396642" y="14807"/>
                </a:lnTo>
                <a:lnTo>
                  <a:pt x="2369948" y="10449"/>
                </a:lnTo>
                <a:close/>
              </a:path>
              <a:path w="2684780" h="276859">
                <a:moveTo>
                  <a:pt x="2564791" y="48532"/>
                </a:moveTo>
                <a:lnTo>
                  <a:pt x="2532718" y="48532"/>
                </a:lnTo>
                <a:lnTo>
                  <a:pt x="2532718" y="222035"/>
                </a:lnTo>
                <a:lnTo>
                  <a:pt x="2564791" y="222035"/>
                </a:lnTo>
                <a:lnTo>
                  <a:pt x="2564791" y="48532"/>
                </a:lnTo>
                <a:close/>
              </a:path>
              <a:path w="2684780" h="276859">
                <a:moveTo>
                  <a:pt x="2564791" y="15455"/>
                </a:moveTo>
                <a:lnTo>
                  <a:pt x="2532718" y="15455"/>
                </a:lnTo>
                <a:lnTo>
                  <a:pt x="2478322" y="54113"/>
                </a:lnTo>
                <a:lnTo>
                  <a:pt x="2478322" y="85609"/>
                </a:lnTo>
                <a:lnTo>
                  <a:pt x="2530289" y="48532"/>
                </a:lnTo>
                <a:lnTo>
                  <a:pt x="2564791" y="48532"/>
                </a:lnTo>
                <a:lnTo>
                  <a:pt x="2564791" y="15455"/>
                </a:lnTo>
                <a:close/>
              </a:path>
              <a:path w="2684780" h="276859">
                <a:moveTo>
                  <a:pt x="2642956" y="5580"/>
                </a:moveTo>
                <a:lnTo>
                  <a:pt x="2615752" y="5580"/>
                </a:lnTo>
                <a:lnTo>
                  <a:pt x="2630380" y="30769"/>
                </a:lnTo>
                <a:lnTo>
                  <a:pt x="2642042" y="63848"/>
                </a:lnTo>
                <a:lnTo>
                  <a:pt x="2649757" y="101329"/>
                </a:lnTo>
                <a:lnTo>
                  <a:pt x="2652547" y="139723"/>
                </a:lnTo>
                <a:lnTo>
                  <a:pt x="2649757" y="178236"/>
                </a:lnTo>
                <a:lnTo>
                  <a:pt x="2642042" y="215702"/>
                </a:lnTo>
                <a:lnTo>
                  <a:pt x="2630380" y="248712"/>
                </a:lnTo>
                <a:lnTo>
                  <a:pt x="2615752" y="273855"/>
                </a:lnTo>
                <a:lnTo>
                  <a:pt x="2642956" y="273855"/>
                </a:lnTo>
                <a:lnTo>
                  <a:pt x="2661293" y="245027"/>
                </a:lnTo>
                <a:lnTo>
                  <a:pt x="2674142" y="213178"/>
                </a:lnTo>
                <a:lnTo>
                  <a:pt x="2681704" y="178134"/>
                </a:lnTo>
                <a:lnTo>
                  <a:pt x="2684180" y="139723"/>
                </a:lnTo>
                <a:lnTo>
                  <a:pt x="2681724" y="101287"/>
                </a:lnTo>
                <a:lnTo>
                  <a:pt x="2674197" y="66208"/>
                </a:lnTo>
                <a:lnTo>
                  <a:pt x="2661355" y="34352"/>
                </a:lnTo>
                <a:lnTo>
                  <a:pt x="2642956" y="5580"/>
                </a:lnTo>
                <a:close/>
              </a:path>
            </a:pathLst>
          </a:custGeom>
          <a:solidFill>
            <a:srgbClr val="000000">
              <a:alpha val="8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98968" y="9180823"/>
            <a:ext cx="3913325" cy="2767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329559" y="9654156"/>
            <a:ext cx="1435100" cy="10795"/>
          </a:xfrm>
          <a:custGeom>
            <a:avLst/>
            <a:gdLst/>
            <a:ahLst/>
            <a:cxnLst/>
            <a:rect l="l" t="t" r="r" b="b"/>
            <a:pathLst>
              <a:path w="1435100" h="10795">
                <a:moveTo>
                  <a:pt x="1434511" y="0"/>
                </a:moveTo>
                <a:lnTo>
                  <a:pt x="0" y="0"/>
                </a:lnTo>
                <a:lnTo>
                  <a:pt x="0" y="10470"/>
                </a:lnTo>
                <a:lnTo>
                  <a:pt x="1434511" y="10470"/>
                </a:lnTo>
                <a:lnTo>
                  <a:pt x="14345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113138" y="1719054"/>
            <a:ext cx="7990908" cy="37018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08" y="2145035"/>
            <a:ext cx="3356622" cy="32701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65382" y="1945279"/>
            <a:ext cx="6460711" cy="34777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62780" y="2455791"/>
            <a:ext cx="1869329" cy="29613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214" y="725432"/>
            <a:ext cx="835025" cy="232410"/>
          </a:xfrm>
          <a:custGeom>
            <a:avLst/>
            <a:gdLst/>
            <a:ahLst/>
            <a:cxnLst/>
            <a:rect l="l" t="t" r="r" b="b"/>
            <a:pathLst>
              <a:path w="835025" h="232409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w="835025" h="232409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w="835025" h="232409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w="835025" h="232409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w="835025" h="232409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w="835025" h="232409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w="835025" h="232409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w="835025" h="232409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w="835025" h="232409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w="835025" h="232409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w="835025" h="232409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w="835025" h="232409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w="835025" h="232409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w="835025" h="232409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w="835025" h="232409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85750" cy="186055"/>
          </a:xfrm>
          <a:custGeom>
            <a:avLst/>
            <a:gdLst/>
            <a:ahLst/>
            <a:cxnLst/>
            <a:rect l="l" t="t" r="r" b="b"/>
            <a:pathLst>
              <a:path w="2857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857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85750" h="186055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w="285750" h="186055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5088" y="2285181"/>
            <a:ext cx="3764424" cy="454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6254" y="3791268"/>
            <a:ext cx="6411378" cy="704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739" y="494225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0830" y="5403785"/>
            <a:ext cx="7505072" cy="704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2739" y="655477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1702" y="7016299"/>
            <a:ext cx="7113876" cy="348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7151" y="7445605"/>
            <a:ext cx="6159001" cy="777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565062" y="3423981"/>
            <a:ext cx="4188354" cy="41135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618204" y="8033536"/>
            <a:ext cx="2089516" cy="2253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3668" y="729613"/>
            <a:ext cx="686435" cy="226060"/>
          </a:xfrm>
          <a:custGeom>
            <a:avLst/>
            <a:gdLst/>
            <a:ahLst/>
            <a:cxnLst/>
            <a:rect l="l" t="t" r="r" b="b"/>
            <a:pathLst>
              <a:path w="686435" h="226059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w="686435" h="226059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w="686435" h="226059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w="686435" h="226059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w="686435" h="226059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w="686435" h="226059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w="686435" h="226059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w="686435" h="226059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w="686435" h="226059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w="686435" h="226059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w="686435" h="226059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w="686435" h="226059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w="686435" h="226059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w="686435" h="226059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w="686435" h="226059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w="686435" h="226059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w="686435" h="226059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2100" cy="186055"/>
          </a:xfrm>
          <a:custGeom>
            <a:avLst/>
            <a:gdLst/>
            <a:ahLst/>
            <a:cxnLst/>
            <a:rect l="l" t="t" r="r" b="b"/>
            <a:pathLst>
              <a:path w="29210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210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2100" h="186055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w="292100" h="186055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w="292100" h="186055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65811" y="2270518"/>
            <a:ext cx="2595880" cy="469265"/>
          </a:xfrm>
          <a:custGeom>
            <a:avLst/>
            <a:gdLst/>
            <a:ahLst/>
            <a:cxnLst/>
            <a:rect l="l" t="t" r="r" b="b"/>
            <a:pathLst>
              <a:path w="2595879" h="469264">
                <a:moveTo>
                  <a:pt x="80011" y="20703"/>
                </a:moveTo>
                <a:lnTo>
                  <a:pt x="0" y="20703"/>
                </a:lnTo>
                <a:lnTo>
                  <a:pt x="0" y="309262"/>
                </a:lnTo>
                <a:lnTo>
                  <a:pt x="5772" y="354048"/>
                </a:lnTo>
                <a:lnTo>
                  <a:pt x="22453" y="392868"/>
                </a:lnTo>
                <a:lnTo>
                  <a:pt x="49090" y="424750"/>
                </a:lnTo>
                <a:lnTo>
                  <a:pt x="84732" y="448725"/>
                </a:lnTo>
                <a:lnTo>
                  <a:pt x="128425" y="463821"/>
                </a:lnTo>
                <a:lnTo>
                  <a:pt x="179217" y="469069"/>
                </a:lnTo>
                <a:lnTo>
                  <a:pt x="229859" y="463821"/>
                </a:lnTo>
                <a:lnTo>
                  <a:pt x="273510" y="448725"/>
                </a:lnTo>
                <a:lnTo>
                  <a:pt x="309181" y="424750"/>
                </a:lnTo>
                <a:lnTo>
                  <a:pt x="331851" y="397684"/>
                </a:lnTo>
                <a:lnTo>
                  <a:pt x="179217" y="397684"/>
                </a:lnTo>
                <a:lnTo>
                  <a:pt x="138058" y="390618"/>
                </a:lnTo>
                <a:lnTo>
                  <a:pt x="106807" y="370915"/>
                </a:lnTo>
                <a:lnTo>
                  <a:pt x="86959" y="340820"/>
                </a:lnTo>
                <a:lnTo>
                  <a:pt x="80011" y="302576"/>
                </a:lnTo>
                <a:lnTo>
                  <a:pt x="80011" y="20703"/>
                </a:lnTo>
                <a:close/>
              </a:path>
              <a:path w="2595879" h="469264">
                <a:moveTo>
                  <a:pt x="358434" y="20703"/>
                </a:moveTo>
                <a:lnTo>
                  <a:pt x="278422" y="20703"/>
                </a:lnTo>
                <a:lnTo>
                  <a:pt x="278422" y="302576"/>
                </a:lnTo>
                <a:lnTo>
                  <a:pt x="271444" y="340820"/>
                </a:lnTo>
                <a:lnTo>
                  <a:pt x="251545" y="370915"/>
                </a:lnTo>
                <a:lnTo>
                  <a:pt x="220284" y="390618"/>
                </a:lnTo>
                <a:lnTo>
                  <a:pt x="179217" y="397684"/>
                </a:lnTo>
                <a:lnTo>
                  <a:pt x="331851" y="397684"/>
                </a:lnTo>
                <a:lnTo>
                  <a:pt x="335885" y="392868"/>
                </a:lnTo>
                <a:lnTo>
                  <a:pt x="352632" y="354048"/>
                </a:lnTo>
                <a:lnTo>
                  <a:pt x="358434" y="309262"/>
                </a:lnTo>
                <a:lnTo>
                  <a:pt x="358434" y="20703"/>
                </a:lnTo>
                <a:close/>
              </a:path>
              <a:path w="2595879" h="469264">
                <a:moveTo>
                  <a:pt x="503414" y="364688"/>
                </a:moveTo>
                <a:lnTo>
                  <a:pt x="427285" y="372020"/>
                </a:lnTo>
                <a:lnTo>
                  <a:pt x="442152" y="412808"/>
                </a:lnTo>
                <a:lnTo>
                  <a:pt x="471496" y="443243"/>
                </a:lnTo>
                <a:lnTo>
                  <a:pt x="514265" y="462276"/>
                </a:lnTo>
                <a:lnTo>
                  <a:pt x="569408" y="468853"/>
                </a:lnTo>
                <a:lnTo>
                  <a:pt x="626421" y="461167"/>
                </a:lnTo>
                <a:lnTo>
                  <a:pt x="671121" y="439550"/>
                </a:lnTo>
                <a:lnTo>
                  <a:pt x="696998" y="409977"/>
                </a:lnTo>
                <a:lnTo>
                  <a:pt x="569193" y="409977"/>
                </a:lnTo>
                <a:lnTo>
                  <a:pt x="544751" y="407086"/>
                </a:lnTo>
                <a:lnTo>
                  <a:pt x="525385" y="398493"/>
                </a:lnTo>
                <a:lnTo>
                  <a:pt x="511478" y="384320"/>
                </a:lnTo>
                <a:lnTo>
                  <a:pt x="503414" y="364688"/>
                </a:lnTo>
                <a:close/>
              </a:path>
              <a:path w="2595879" h="469264">
                <a:moveTo>
                  <a:pt x="570486" y="126810"/>
                </a:moveTo>
                <a:lnTo>
                  <a:pt x="515866" y="133900"/>
                </a:lnTo>
                <a:lnTo>
                  <a:pt x="473518" y="154092"/>
                </a:lnTo>
                <a:lnTo>
                  <a:pt x="446173" y="185767"/>
                </a:lnTo>
                <a:lnTo>
                  <a:pt x="436559" y="227310"/>
                </a:lnTo>
                <a:lnTo>
                  <a:pt x="442078" y="260431"/>
                </a:lnTo>
                <a:lnTo>
                  <a:pt x="459203" y="287183"/>
                </a:lnTo>
                <a:lnTo>
                  <a:pt x="488298" y="307345"/>
                </a:lnTo>
                <a:lnTo>
                  <a:pt x="529726" y="320692"/>
                </a:lnTo>
                <a:lnTo>
                  <a:pt x="586230" y="332554"/>
                </a:lnTo>
                <a:lnTo>
                  <a:pt x="606034" y="338633"/>
                </a:lnTo>
                <a:lnTo>
                  <a:pt x="619954" y="346895"/>
                </a:lnTo>
                <a:lnTo>
                  <a:pt x="628173" y="357423"/>
                </a:lnTo>
                <a:lnTo>
                  <a:pt x="630872" y="370295"/>
                </a:lnTo>
                <a:lnTo>
                  <a:pt x="626451" y="386049"/>
                </a:lnTo>
                <a:lnTo>
                  <a:pt x="613943" y="398628"/>
                </a:lnTo>
                <a:lnTo>
                  <a:pt x="594479" y="406961"/>
                </a:lnTo>
                <a:lnTo>
                  <a:pt x="569193" y="409977"/>
                </a:lnTo>
                <a:lnTo>
                  <a:pt x="696998" y="409977"/>
                </a:lnTo>
                <a:lnTo>
                  <a:pt x="700333" y="406166"/>
                </a:lnTo>
                <a:lnTo>
                  <a:pt x="710884" y="363178"/>
                </a:lnTo>
                <a:lnTo>
                  <a:pt x="705030" y="331145"/>
                </a:lnTo>
                <a:lnTo>
                  <a:pt x="687673" y="305704"/>
                </a:lnTo>
                <a:lnTo>
                  <a:pt x="658629" y="286570"/>
                </a:lnTo>
                <a:lnTo>
                  <a:pt x="617717" y="273462"/>
                </a:lnTo>
                <a:lnTo>
                  <a:pt x="561213" y="261385"/>
                </a:lnTo>
                <a:lnTo>
                  <a:pt x="539676" y="254901"/>
                </a:lnTo>
                <a:lnTo>
                  <a:pt x="525115" y="246557"/>
                </a:lnTo>
                <a:lnTo>
                  <a:pt x="516903" y="236030"/>
                </a:lnTo>
                <a:lnTo>
                  <a:pt x="514413" y="222996"/>
                </a:lnTo>
                <a:lnTo>
                  <a:pt x="518672" y="207603"/>
                </a:lnTo>
                <a:lnTo>
                  <a:pt x="530696" y="195607"/>
                </a:lnTo>
                <a:lnTo>
                  <a:pt x="548865" y="187816"/>
                </a:lnTo>
                <a:lnTo>
                  <a:pt x="571564" y="185039"/>
                </a:lnTo>
                <a:lnTo>
                  <a:pt x="690971" y="185039"/>
                </a:lnTo>
                <a:lnTo>
                  <a:pt x="689310" y="180672"/>
                </a:lnTo>
                <a:lnTo>
                  <a:pt x="662197" y="151719"/>
                </a:lnTo>
                <a:lnTo>
                  <a:pt x="622549" y="133280"/>
                </a:lnTo>
                <a:lnTo>
                  <a:pt x="570486" y="126810"/>
                </a:lnTo>
                <a:close/>
              </a:path>
              <a:path w="2595879" h="469264">
                <a:moveTo>
                  <a:pt x="690971" y="185039"/>
                </a:moveTo>
                <a:lnTo>
                  <a:pt x="571564" y="185039"/>
                </a:lnTo>
                <a:lnTo>
                  <a:pt x="595446" y="188446"/>
                </a:lnTo>
                <a:lnTo>
                  <a:pt x="613323" y="197575"/>
                </a:lnTo>
                <a:lnTo>
                  <a:pt x="625579" y="210788"/>
                </a:lnTo>
                <a:lnTo>
                  <a:pt x="632598" y="226447"/>
                </a:lnTo>
                <a:lnTo>
                  <a:pt x="703766" y="218683"/>
                </a:lnTo>
                <a:lnTo>
                  <a:pt x="690971" y="185039"/>
                </a:lnTo>
                <a:close/>
              </a:path>
              <a:path w="2595879" h="469264">
                <a:moveTo>
                  <a:pt x="917814" y="126810"/>
                </a:moveTo>
                <a:lnTo>
                  <a:pt x="873252" y="132444"/>
                </a:lnTo>
                <a:lnTo>
                  <a:pt x="834991" y="148656"/>
                </a:lnTo>
                <a:lnTo>
                  <a:pt x="803835" y="174418"/>
                </a:lnTo>
                <a:lnTo>
                  <a:pt x="780587" y="208699"/>
                </a:lnTo>
                <a:lnTo>
                  <a:pt x="766050" y="250468"/>
                </a:lnTo>
                <a:lnTo>
                  <a:pt x="761025" y="298694"/>
                </a:lnTo>
                <a:lnTo>
                  <a:pt x="766009" y="347393"/>
                </a:lnTo>
                <a:lnTo>
                  <a:pt x="780547" y="389010"/>
                </a:lnTo>
                <a:lnTo>
                  <a:pt x="804024" y="422755"/>
                </a:lnTo>
                <a:lnTo>
                  <a:pt x="835822" y="447838"/>
                </a:lnTo>
                <a:lnTo>
                  <a:pt x="875323" y="463468"/>
                </a:lnTo>
                <a:lnTo>
                  <a:pt x="921912" y="468853"/>
                </a:lnTo>
                <a:lnTo>
                  <a:pt x="975053" y="462057"/>
                </a:lnTo>
                <a:lnTo>
                  <a:pt x="1017720" y="442785"/>
                </a:lnTo>
                <a:lnTo>
                  <a:pt x="1048498" y="412717"/>
                </a:lnTo>
                <a:lnTo>
                  <a:pt x="1050585" y="408036"/>
                </a:lnTo>
                <a:lnTo>
                  <a:pt x="922990" y="408036"/>
                </a:lnTo>
                <a:lnTo>
                  <a:pt x="888582" y="401961"/>
                </a:lnTo>
                <a:lnTo>
                  <a:pt x="862038" y="384340"/>
                </a:lnTo>
                <a:lnTo>
                  <a:pt x="844835" y="356085"/>
                </a:lnTo>
                <a:lnTo>
                  <a:pt x="838449" y="318104"/>
                </a:lnTo>
                <a:lnTo>
                  <a:pt x="1069208" y="318104"/>
                </a:lnTo>
                <a:lnTo>
                  <a:pt x="1069208" y="294166"/>
                </a:lnTo>
                <a:lnTo>
                  <a:pt x="1066189" y="265482"/>
                </a:lnTo>
                <a:lnTo>
                  <a:pt x="838665" y="265482"/>
                </a:lnTo>
                <a:lnTo>
                  <a:pt x="845651" y="235484"/>
                </a:lnTo>
                <a:lnTo>
                  <a:pt x="862200" y="210703"/>
                </a:lnTo>
                <a:lnTo>
                  <a:pt x="887038" y="193848"/>
                </a:lnTo>
                <a:lnTo>
                  <a:pt x="918892" y="187627"/>
                </a:lnTo>
                <a:lnTo>
                  <a:pt x="1039520" y="187627"/>
                </a:lnTo>
                <a:lnTo>
                  <a:pt x="1024081" y="166897"/>
                </a:lnTo>
                <a:lnTo>
                  <a:pt x="993296" y="144367"/>
                </a:lnTo>
                <a:lnTo>
                  <a:pt x="957335" y="131135"/>
                </a:lnTo>
                <a:lnTo>
                  <a:pt x="917814" y="126810"/>
                </a:lnTo>
                <a:close/>
              </a:path>
              <a:path w="2595879" h="469264">
                <a:moveTo>
                  <a:pt x="993081" y="365335"/>
                </a:moveTo>
                <a:lnTo>
                  <a:pt x="982402" y="383835"/>
                </a:lnTo>
                <a:lnTo>
                  <a:pt x="966689" y="397199"/>
                </a:lnTo>
                <a:lnTo>
                  <a:pt x="946649" y="405307"/>
                </a:lnTo>
                <a:lnTo>
                  <a:pt x="922990" y="408036"/>
                </a:lnTo>
                <a:lnTo>
                  <a:pt x="1050585" y="408036"/>
                </a:lnTo>
                <a:lnTo>
                  <a:pt x="1065972" y="373530"/>
                </a:lnTo>
                <a:lnTo>
                  <a:pt x="993081" y="365335"/>
                </a:lnTo>
                <a:close/>
              </a:path>
              <a:path w="2595879" h="469264">
                <a:moveTo>
                  <a:pt x="1039520" y="187627"/>
                </a:moveTo>
                <a:lnTo>
                  <a:pt x="918892" y="187627"/>
                </a:lnTo>
                <a:lnTo>
                  <a:pt x="949550" y="193454"/>
                </a:lnTo>
                <a:lnTo>
                  <a:pt x="973294" y="209652"/>
                </a:lnTo>
                <a:lnTo>
                  <a:pt x="988707" y="234302"/>
                </a:lnTo>
                <a:lnTo>
                  <a:pt x="994374" y="265482"/>
                </a:lnTo>
                <a:lnTo>
                  <a:pt x="1066189" y="265482"/>
                </a:lnTo>
                <a:lnTo>
                  <a:pt x="1063655" y="241406"/>
                </a:lnTo>
                <a:lnTo>
                  <a:pt x="1048073" y="199113"/>
                </a:lnTo>
                <a:lnTo>
                  <a:pt x="1039520" y="187627"/>
                </a:lnTo>
                <a:close/>
              </a:path>
              <a:path w="2595879" h="469264">
                <a:moveTo>
                  <a:pt x="1210952" y="131123"/>
                </a:moveTo>
                <a:lnTo>
                  <a:pt x="1135258" y="131123"/>
                </a:lnTo>
                <a:lnTo>
                  <a:pt x="1135258" y="462383"/>
                </a:lnTo>
                <a:lnTo>
                  <a:pt x="1213329" y="462383"/>
                </a:lnTo>
                <a:lnTo>
                  <a:pt x="1213329" y="267639"/>
                </a:lnTo>
                <a:lnTo>
                  <a:pt x="1218953" y="238676"/>
                </a:lnTo>
                <a:lnTo>
                  <a:pt x="1234546" y="215960"/>
                </a:lnTo>
                <a:lnTo>
                  <a:pt x="1258183" y="201130"/>
                </a:lnTo>
                <a:lnTo>
                  <a:pt x="1287944" y="195823"/>
                </a:lnTo>
                <a:lnTo>
                  <a:pt x="1324184" y="195823"/>
                </a:lnTo>
                <a:lnTo>
                  <a:pt x="1324184" y="186333"/>
                </a:lnTo>
                <a:lnTo>
                  <a:pt x="1210952" y="186333"/>
                </a:lnTo>
                <a:lnTo>
                  <a:pt x="1210952" y="131123"/>
                </a:lnTo>
                <a:close/>
              </a:path>
              <a:path w="2595879" h="469264">
                <a:moveTo>
                  <a:pt x="1324184" y="195823"/>
                </a:moveTo>
                <a:lnTo>
                  <a:pt x="1287944" y="195823"/>
                </a:lnTo>
                <a:lnTo>
                  <a:pt x="1298219" y="196227"/>
                </a:lnTo>
                <a:lnTo>
                  <a:pt x="1308491" y="197278"/>
                </a:lnTo>
                <a:lnTo>
                  <a:pt x="1317550" y="198734"/>
                </a:lnTo>
                <a:lnTo>
                  <a:pt x="1324184" y="200352"/>
                </a:lnTo>
                <a:lnTo>
                  <a:pt x="1324184" y="195823"/>
                </a:lnTo>
                <a:close/>
              </a:path>
              <a:path w="2595879" h="469264">
                <a:moveTo>
                  <a:pt x="1296143" y="126379"/>
                </a:moveTo>
                <a:lnTo>
                  <a:pt x="1269057" y="130348"/>
                </a:lnTo>
                <a:lnTo>
                  <a:pt x="1245569" y="141960"/>
                </a:lnTo>
                <a:lnTo>
                  <a:pt x="1226934" y="160770"/>
                </a:lnTo>
                <a:lnTo>
                  <a:pt x="1214407" y="186333"/>
                </a:lnTo>
                <a:lnTo>
                  <a:pt x="1324184" y="186333"/>
                </a:lnTo>
                <a:lnTo>
                  <a:pt x="1324184" y="128535"/>
                </a:lnTo>
                <a:lnTo>
                  <a:pt x="1318012" y="127652"/>
                </a:lnTo>
                <a:lnTo>
                  <a:pt x="1310729" y="126972"/>
                </a:lnTo>
                <a:lnTo>
                  <a:pt x="1303163" y="126534"/>
                </a:lnTo>
                <a:lnTo>
                  <a:pt x="1296143" y="126379"/>
                </a:lnTo>
                <a:close/>
              </a:path>
              <a:path w="2595879" h="469264">
                <a:moveTo>
                  <a:pt x="1492828" y="191509"/>
                </a:moveTo>
                <a:lnTo>
                  <a:pt x="1414757" y="191509"/>
                </a:lnTo>
                <a:lnTo>
                  <a:pt x="1414757" y="462383"/>
                </a:lnTo>
                <a:lnTo>
                  <a:pt x="1492828" y="462383"/>
                </a:lnTo>
                <a:lnTo>
                  <a:pt x="1492828" y="191509"/>
                </a:lnTo>
                <a:close/>
              </a:path>
              <a:path w="2595879" h="469264">
                <a:moveTo>
                  <a:pt x="1561622" y="131123"/>
                </a:moveTo>
                <a:lnTo>
                  <a:pt x="1365806" y="131123"/>
                </a:lnTo>
                <a:lnTo>
                  <a:pt x="1365806" y="191509"/>
                </a:lnTo>
                <a:lnTo>
                  <a:pt x="1561622" y="191509"/>
                </a:lnTo>
                <a:lnTo>
                  <a:pt x="1561622" y="131123"/>
                </a:lnTo>
                <a:close/>
              </a:path>
              <a:path w="2595879" h="469264">
                <a:moveTo>
                  <a:pt x="1518283" y="0"/>
                </a:moveTo>
                <a:lnTo>
                  <a:pt x="1477811" y="6200"/>
                </a:lnTo>
                <a:lnTo>
                  <a:pt x="1444924" y="24855"/>
                </a:lnTo>
                <a:lnTo>
                  <a:pt x="1422835" y="56045"/>
                </a:lnTo>
                <a:lnTo>
                  <a:pt x="1414757" y="99852"/>
                </a:lnTo>
                <a:lnTo>
                  <a:pt x="1414757" y="131123"/>
                </a:lnTo>
                <a:lnTo>
                  <a:pt x="1492828" y="131123"/>
                </a:lnTo>
                <a:lnTo>
                  <a:pt x="1492828" y="105028"/>
                </a:lnTo>
                <a:lnTo>
                  <a:pt x="1494968" y="87808"/>
                </a:lnTo>
                <a:lnTo>
                  <a:pt x="1501859" y="75158"/>
                </a:lnTo>
                <a:lnTo>
                  <a:pt x="1514209" y="67360"/>
                </a:lnTo>
                <a:lnTo>
                  <a:pt x="1532722" y="64698"/>
                </a:lnTo>
                <a:lnTo>
                  <a:pt x="1563079" y="64698"/>
                </a:lnTo>
                <a:lnTo>
                  <a:pt x="1577590" y="9057"/>
                </a:lnTo>
                <a:lnTo>
                  <a:pt x="1567837" y="6186"/>
                </a:lnTo>
                <a:lnTo>
                  <a:pt x="1554243" y="3234"/>
                </a:lnTo>
                <a:lnTo>
                  <a:pt x="1537495" y="930"/>
                </a:lnTo>
                <a:lnTo>
                  <a:pt x="1518283" y="0"/>
                </a:lnTo>
                <a:close/>
              </a:path>
              <a:path w="2595879" h="469264">
                <a:moveTo>
                  <a:pt x="1563079" y="64698"/>
                </a:moveTo>
                <a:lnTo>
                  <a:pt x="1532722" y="64698"/>
                </a:lnTo>
                <a:lnTo>
                  <a:pt x="1541548" y="65167"/>
                </a:lnTo>
                <a:lnTo>
                  <a:pt x="1549465" y="66343"/>
                </a:lnTo>
                <a:lnTo>
                  <a:pt x="1556291" y="67883"/>
                </a:lnTo>
                <a:lnTo>
                  <a:pt x="1561842" y="69443"/>
                </a:lnTo>
                <a:lnTo>
                  <a:pt x="1563079" y="64698"/>
                </a:lnTo>
                <a:close/>
              </a:path>
              <a:path w="2595879" h="469264">
                <a:moveTo>
                  <a:pt x="1700843" y="20703"/>
                </a:moveTo>
                <a:lnTo>
                  <a:pt x="1622772" y="20703"/>
                </a:lnTo>
                <a:lnTo>
                  <a:pt x="1622772" y="462383"/>
                </a:lnTo>
                <a:lnTo>
                  <a:pt x="1700843" y="462383"/>
                </a:lnTo>
                <a:lnTo>
                  <a:pt x="1700843" y="20703"/>
                </a:lnTo>
                <a:close/>
              </a:path>
              <a:path w="2595879" h="469264">
                <a:moveTo>
                  <a:pt x="1925611" y="126810"/>
                </a:moveTo>
                <a:lnTo>
                  <a:pt x="1880157" y="132366"/>
                </a:lnTo>
                <a:lnTo>
                  <a:pt x="1841328" y="148393"/>
                </a:lnTo>
                <a:lnTo>
                  <a:pt x="1809855" y="173933"/>
                </a:lnTo>
                <a:lnTo>
                  <a:pt x="1786469" y="208028"/>
                </a:lnTo>
                <a:lnTo>
                  <a:pt x="1771901" y="249719"/>
                </a:lnTo>
                <a:lnTo>
                  <a:pt x="1766883" y="298047"/>
                </a:lnTo>
                <a:lnTo>
                  <a:pt x="1771901" y="346269"/>
                </a:lnTo>
                <a:lnTo>
                  <a:pt x="1786469" y="387860"/>
                </a:lnTo>
                <a:lnTo>
                  <a:pt x="1809855" y="421866"/>
                </a:lnTo>
                <a:lnTo>
                  <a:pt x="1841328" y="447335"/>
                </a:lnTo>
                <a:lnTo>
                  <a:pt x="1880157" y="463315"/>
                </a:lnTo>
                <a:lnTo>
                  <a:pt x="1925611" y="468853"/>
                </a:lnTo>
                <a:lnTo>
                  <a:pt x="1971068" y="463315"/>
                </a:lnTo>
                <a:lnTo>
                  <a:pt x="2009898" y="447335"/>
                </a:lnTo>
                <a:lnTo>
                  <a:pt x="2041370" y="421866"/>
                </a:lnTo>
                <a:lnTo>
                  <a:pt x="2052067" y="406311"/>
                </a:lnTo>
                <a:lnTo>
                  <a:pt x="1926051" y="406311"/>
                </a:lnTo>
                <a:lnTo>
                  <a:pt x="1890891" y="397883"/>
                </a:lnTo>
                <a:lnTo>
                  <a:pt x="1865902" y="374797"/>
                </a:lnTo>
                <a:lnTo>
                  <a:pt x="1850983" y="340348"/>
                </a:lnTo>
                <a:lnTo>
                  <a:pt x="1846032" y="297832"/>
                </a:lnTo>
                <a:lnTo>
                  <a:pt x="1850983" y="255214"/>
                </a:lnTo>
                <a:lnTo>
                  <a:pt x="1865902" y="220543"/>
                </a:lnTo>
                <a:lnTo>
                  <a:pt x="1890891" y="197235"/>
                </a:lnTo>
                <a:lnTo>
                  <a:pt x="1926051" y="188706"/>
                </a:lnTo>
                <a:lnTo>
                  <a:pt x="2051503" y="188706"/>
                </a:lnTo>
                <a:lnTo>
                  <a:pt x="2041370" y="173933"/>
                </a:lnTo>
                <a:lnTo>
                  <a:pt x="2009898" y="148393"/>
                </a:lnTo>
                <a:lnTo>
                  <a:pt x="1971068" y="132366"/>
                </a:lnTo>
                <a:lnTo>
                  <a:pt x="1925611" y="126810"/>
                </a:lnTo>
                <a:close/>
              </a:path>
              <a:path w="2595879" h="469264">
                <a:moveTo>
                  <a:pt x="2051503" y="188706"/>
                </a:moveTo>
                <a:lnTo>
                  <a:pt x="1926051" y="188706"/>
                </a:lnTo>
                <a:lnTo>
                  <a:pt x="1960706" y="197235"/>
                </a:lnTo>
                <a:lnTo>
                  <a:pt x="1985434" y="220543"/>
                </a:lnTo>
                <a:lnTo>
                  <a:pt x="2000254" y="255214"/>
                </a:lnTo>
                <a:lnTo>
                  <a:pt x="2005190" y="297832"/>
                </a:lnTo>
                <a:lnTo>
                  <a:pt x="2000254" y="340348"/>
                </a:lnTo>
                <a:lnTo>
                  <a:pt x="1985434" y="374797"/>
                </a:lnTo>
                <a:lnTo>
                  <a:pt x="1960706" y="397883"/>
                </a:lnTo>
                <a:lnTo>
                  <a:pt x="1926051" y="406311"/>
                </a:lnTo>
                <a:lnTo>
                  <a:pt x="2052067" y="406311"/>
                </a:lnTo>
                <a:lnTo>
                  <a:pt x="2064755" y="387860"/>
                </a:lnTo>
                <a:lnTo>
                  <a:pt x="2079321" y="346269"/>
                </a:lnTo>
                <a:lnTo>
                  <a:pt x="2084339" y="298047"/>
                </a:lnTo>
                <a:lnTo>
                  <a:pt x="2079321" y="249719"/>
                </a:lnTo>
                <a:lnTo>
                  <a:pt x="2064755" y="208028"/>
                </a:lnTo>
                <a:lnTo>
                  <a:pt x="2051503" y="188706"/>
                </a:lnTo>
                <a:close/>
              </a:path>
              <a:path w="2595879" h="469264">
                <a:moveTo>
                  <a:pt x="2196053" y="131123"/>
                </a:moveTo>
                <a:lnTo>
                  <a:pt x="2116474" y="131123"/>
                </a:lnTo>
                <a:lnTo>
                  <a:pt x="2210073" y="462383"/>
                </a:lnTo>
                <a:lnTo>
                  <a:pt x="2291600" y="462383"/>
                </a:lnTo>
                <a:lnTo>
                  <a:pt x="2318886" y="364041"/>
                </a:lnTo>
                <a:lnTo>
                  <a:pt x="2254292" y="364041"/>
                </a:lnTo>
                <a:lnTo>
                  <a:pt x="2196053" y="131123"/>
                </a:lnTo>
                <a:close/>
              </a:path>
              <a:path w="2595879" h="469264">
                <a:moveTo>
                  <a:pt x="2423146" y="238524"/>
                </a:moveTo>
                <a:lnTo>
                  <a:pt x="2358236" y="238524"/>
                </a:lnTo>
                <a:lnTo>
                  <a:pt x="2420350" y="462383"/>
                </a:lnTo>
                <a:lnTo>
                  <a:pt x="2501656" y="462383"/>
                </a:lnTo>
                <a:lnTo>
                  <a:pt x="2529872" y="362747"/>
                </a:lnTo>
                <a:lnTo>
                  <a:pt x="2455071" y="362747"/>
                </a:lnTo>
                <a:lnTo>
                  <a:pt x="2423146" y="238524"/>
                </a:lnTo>
                <a:close/>
              </a:path>
              <a:path w="2595879" h="469264">
                <a:moveTo>
                  <a:pt x="2395544" y="131123"/>
                </a:moveTo>
                <a:lnTo>
                  <a:pt x="2316835" y="131123"/>
                </a:lnTo>
                <a:lnTo>
                  <a:pt x="2257308" y="364041"/>
                </a:lnTo>
                <a:lnTo>
                  <a:pt x="2318886" y="364041"/>
                </a:lnTo>
                <a:lnTo>
                  <a:pt x="2353713" y="238524"/>
                </a:lnTo>
                <a:lnTo>
                  <a:pt x="2423146" y="238524"/>
                </a:lnTo>
                <a:lnTo>
                  <a:pt x="2395544" y="131123"/>
                </a:lnTo>
                <a:close/>
              </a:path>
              <a:path w="2595879" h="469264">
                <a:moveTo>
                  <a:pt x="2595465" y="131123"/>
                </a:moveTo>
                <a:lnTo>
                  <a:pt x="2515677" y="131123"/>
                </a:lnTo>
                <a:lnTo>
                  <a:pt x="2458307" y="362747"/>
                </a:lnTo>
                <a:lnTo>
                  <a:pt x="2529872" y="362747"/>
                </a:lnTo>
                <a:lnTo>
                  <a:pt x="2595465" y="131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18278" y="4052232"/>
            <a:ext cx="17067543" cy="5153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456058" y="9698407"/>
            <a:ext cx="3004326" cy="225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3668" y="729613"/>
            <a:ext cx="686435" cy="226060"/>
          </a:xfrm>
          <a:custGeom>
            <a:avLst/>
            <a:gdLst/>
            <a:ahLst/>
            <a:cxnLst/>
            <a:rect l="l" t="t" r="r" b="b"/>
            <a:pathLst>
              <a:path w="686435" h="226059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w="686435" h="226059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w="686435" h="226059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w="686435" h="226059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w="686435" h="226059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w="686435" h="226059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w="686435" h="226059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w="686435" h="226059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w="686435" h="226059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w="686435" h="226059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w="686435" h="226059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w="686435" h="226059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w="686435" h="226059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w="686435" h="226059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w="686435" h="226059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w="686435" h="226059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w="686435" h="226059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2100" cy="186055"/>
          </a:xfrm>
          <a:custGeom>
            <a:avLst/>
            <a:gdLst/>
            <a:ahLst/>
            <a:cxnLst/>
            <a:rect l="l" t="t" r="r" b="b"/>
            <a:pathLst>
              <a:path w="29210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210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2100" h="186055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w="292100" h="186055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w="292100" h="186055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2721" y="2269873"/>
            <a:ext cx="10703932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9776" y="8387995"/>
            <a:ext cx="6254478" cy="1563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669785" y="8387986"/>
            <a:ext cx="6495890" cy="755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70632" y="3717164"/>
            <a:ext cx="6177915" cy="4828540"/>
            <a:chOff x="1570632" y="3717164"/>
            <a:chExt cx="6177915" cy="4828540"/>
          </a:xfrm>
        </p:grpSpPr>
        <p:sp>
          <p:nvSpPr>
            <p:cNvPr id="10" name="object 10"/>
            <p:cNvSpPr/>
            <p:nvPr/>
          </p:nvSpPr>
          <p:spPr>
            <a:xfrm>
              <a:off x="1570632" y="3717164"/>
              <a:ext cx="6177822" cy="4828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45418" y="3717164"/>
              <a:ext cx="4874773" cy="41586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8826956" y="3717164"/>
            <a:ext cx="10177780" cy="4933950"/>
            <a:chOff x="8826956" y="3717164"/>
            <a:chExt cx="10177780" cy="4933950"/>
          </a:xfrm>
        </p:grpSpPr>
        <p:sp>
          <p:nvSpPr>
            <p:cNvPr id="13" name="object 13"/>
            <p:cNvSpPr/>
            <p:nvPr/>
          </p:nvSpPr>
          <p:spPr>
            <a:xfrm>
              <a:off x="8826956" y="3717164"/>
              <a:ext cx="10177699" cy="4933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12272" y="3717164"/>
              <a:ext cx="8590597" cy="41536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3668" y="729613"/>
            <a:ext cx="686435" cy="226060"/>
          </a:xfrm>
          <a:custGeom>
            <a:avLst/>
            <a:gdLst/>
            <a:ahLst/>
            <a:cxnLst/>
            <a:rect l="l" t="t" r="r" b="b"/>
            <a:pathLst>
              <a:path w="686435" h="226059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w="686435" h="226059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w="686435" h="226059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w="686435" h="226059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w="686435" h="226059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w="686435" h="226059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w="686435" h="226059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w="686435" h="226059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w="686435" h="226059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w="686435" h="226059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w="686435" h="226059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w="686435" h="226059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w="686435" h="226059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w="686435" h="226059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w="686435" h="226059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w="686435" h="226059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w="686435" h="226059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2100" cy="186055"/>
          </a:xfrm>
          <a:custGeom>
            <a:avLst/>
            <a:gdLst/>
            <a:ahLst/>
            <a:cxnLst/>
            <a:rect l="l" t="t" r="r" b="b"/>
            <a:pathLst>
              <a:path w="29210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210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2100" h="186055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w="292100" h="186055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w="292100" h="186055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4295" y="2269873"/>
            <a:ext cx="8907428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35334" y="8398458"/>
            <a:ext cx="6491075" cy="703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48189" y="8387985"/>
            <a:ext cx="7932795" cy="1206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70632" y="3717164"/>
            <a:ext cx="6177915" cy="4828540"/>
            <a:chOff x="1570632" y="3717164"/>
            <a:chExt cx="6177915" cy="4828540"/>
          </a:xfrm>
        </p:grpSpPr>
        <p:sp>
          <p:nvSpPr>
            <p:cNvPr id="10" name="object 10"/>
            <p:cNvSpPr/>
            <p:nvPr/>
          </p:nvSpPr>
          <p:spPr>
            <a:xfrm>
              <a:off x="1570632" y="3717164"/>
              <a:ext cx="6177822" cy="4828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40769" y="3717164"/>
              <a:ext cx="4874825" cy="415872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8826956" y="3717164"/>
            <a:ext cx="10177780" cy="4933950"/>
            <a:chOff x="8826956" y="3717164"/>
            <a:chExt cx="10177780" cy="4933950"/>
          </a:xfrm>
        </p:grpSpPr>
        <p:sp>
          <p:nvSpPr>
            <p:cNvPr id="13" name="object 13"/>
            <p:cNvSpPr/>
            <p:nvPr/>
          </p:nvSpPr>
          <p:spPr>
            <a:xfrm>
              <a:off x="8826956" y="3717164"/>
              <a:ext cx="10177699" cy="49337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612272" y="3717164"/>
              <a:ext cx="8590628" cy="415369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3668" y="729613"/>
            <a:ext cx="686435" cy="226060"/>
          </a:xfrm>
          <a:custGeom>
            <a:avLst/>
            <a:gdLst/>
            <a:ahLst/>
            <a:cxnLst/>
            <a:rect l="l" t="t" r="r" b="b"/>
            <a:pathLst>
              <a:path w="686435" h="226059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w="686435" h="226059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w="686435" h="226059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w="686435" h="226059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w="686435" h="226059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w="686435" h="226059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w="686435" h="226059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w="686435" h="226059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w="686435" h="226059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w="686435" h="226059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w="686435" h="226059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w="686435" h="226059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w="686435" h="226059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w="686435" h="226059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w="686435" h="226059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w="686435" h="226059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w="686435" h="226059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2100" cy="186055"/>
          </a:xfrm>
          <a:custGeom>
            <a:avLst/>
            <a:gdLst/>
            <a:ahLst/>
            <a:cxnLst/>
            <a:rect l="l" t="t" r="r" b="b"/>
            <a:pathLst>
              <a:path w="29210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210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2100" h="186055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w="292100" h="186055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w="292100" h="186055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5420" y="2269873"/>
            <a:ext cx="9392194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5256" y="8398456"/>
            <a:ext cx="6555401" cy="1206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46481" y="8387987"/>
            <a:ext cx="6990810" cy="777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94237" y="3717164"/>
            <a:ext cx="19926300" cy="4933950"/>
            <a:chOff x="94237" y="3717164"/>
            <a:chExt cx="19926300" cy="4933950"/>
          </a:xfrm>
        </p:grpSpPr>
        <p:sp>
          <p:nvSpPr>
            <p:cNvPr id="10" name="object 10"/>
            <p:cNvSpPr/>
            <p:nvPr/>
          </p:nvSpPr>
          <p:spPr>
            <a:xfrm>
              <a:off x="9842632" y="3717164"/>
              <a:ext cx="10177699" cy="25863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237" y="3717164"/>
              <a:ext cx="10177699" cy="25863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842632" y="6303472"/>
              <a:ext cx="10177699" cy="2347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237" y="6303472"/>
              <a:ext cx="10177699" cy="23474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638419" y="3717164"/>
              <a:ext cx="8590628" cy="41536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79554" y="3717164"/>
              <a:ext cx="8590628" cy="415369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0723" y="720650"/>
            <a:ext cx="970280" cy="237490"/>
          </a:xfrm>
          <a:custGeom>
            <a:avLst/>
            <a:gdLst/>
            <a:ahLst/>
            <a:cxnLst/>
            <a:rect l="l" t="t" r="r" b="b"/>
            <a:pathLst>
              <a:path w="970280" h="23749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w="970280" h="23749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w="970280" h="23749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w="970280" h="23749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w="970280" h="23749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w="970280" h="23749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w="970280" h="23749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w="970280" h="23749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w="970280" h="23749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w="970280" h="23749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w="970280" h="23749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w="970280" h="23749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w="970280" h="23749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w="970280" h="23749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w="970280" h="23749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w="970280" h="23749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w="970280" h="23749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w="970280" h="23749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w="970280" h="23749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w="970280" h="23749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w="970280" h="23749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8450" cy="186055"/>
          </a:xfrm>
          <a:custGeom>
            <a:avLst/>
            <a:gdLst/>
            <a:ahLst/>
            <a:cxnLst/>
            <a:rect l="l" t="t" r="r" b="b"/>
            <a:pathLst>
              <a:path w="2984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84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8450" h="186055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w="298450" h="186055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w="298450" h="186055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1841" y="2269873"/>
            <a:ext cx="10378267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72279" y="8387987"/>
            <a:ext cx="4616937" cy="819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77996" y="8387987"/>
            <a:ext cx="6247113" cy="777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2157002" y="3717164"/>
            <a:ext cx="6177915" cy="4828540"/>
            <a:chOff x="2157002" y="3717164"/>
            <a:chExt cx="6177915" cy="4828540"/>
          </a:xfrm>
        </p:grpSpPr>
        <p:sp>
          <p:nvSpPr>
            <p:cNvPr id="10" name="object 10"/>
            <p:cNvSpPr/>
            <p:nvPr/>
          </p:nvSpPr>
          <p:spPr>
            <a:xfrm>
              <a:off x="2157002" y="3717164"/>
              <a:ext cx="6177822" cy="4828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85255" y="3717164"/>
              <a:ext cx="4874521" cy="41569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0983959" y="3717164"/>
            <a:ext cx="6816725" cy="4932045"/>
            <a:chOff x="10983959" y="3717164"/>
            <a:chExt cx="6816725" cy="4932045"/>
          </a:xfrm>
        </p:grpSpPr>
        <p:sp>
          <p:nvSpPr>
            <p:cNvPr id="13" name="object 13"/>
            <p:cNvSpPr/>
            <p:nvPr/>
          </p:nvSpPr>
          <p:spPr>
            <a:xfrm>
              <a:off x="10983959" y="3717164"/>
              <a:ext cx="6816545" cy="4931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517995" y="3722001"/>
              <a:ext cx="5758986" cy="41555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0723" y="720650"/>
            <a:ext cx="970280" cy="237490"/>
          </a:xfrm>
          <a:custGeom>
            <a:avLst/>
            <a:gdLst/>
            <a:ahLst/>
            <a:cxnLst/>
            <a:rect l="l" t="t" r="r" b="b"/>
            <a:pathLst>
              <a:path w="970280" h="23749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w="970280" h="23749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w="970280" h="23749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w="970280" h="23749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w="970280" h="23749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w="970280" h="23749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w="970280" h="23749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w="970280" h="23749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w="970280" h="23749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w="970280" h="23749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w="970280" h="23749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w="970280" h="23749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w="970280" h="23749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w="970280" h="23749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w="970280" h="23749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w="970280" h="23749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w="970280" h="23749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w="970280" h="23749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w="970280" h="23749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w="970280" h="23749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w="970280" h="23749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8450" cy="186055"/>
          </a:xfrm>
          <a:custGeom>
            <a:avLst/>
            <a:gdLst/>
            <a:ahLst/>
            <a:cxnLst/>
            <a:rect l="l" t="t" r="r" b="b"/>
            <a:pathLst>
              <a:path w="2984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84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8450" h="186055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w="298450" h="186055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w="298450" h="186055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4980" y="2269873"/>
            <a:ext cx="8616553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30614" y="8387990"/>
            <a:ext cx="4546364" cy="819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490768" y="8387987"/>
            <a:ext cx="5787951" cy="819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738166" y="3717164"/>
            <a:ext cx="6177915" cy="4828540"/>
            <a:chOff x="1738166" y="3717164"/>
            <a:chExt cx="6177915" cy="4828540"/>
          </a:xfrm>
        </p:grpSpPr>
        <p:sp>
          <p:nvSpPr>
            <p:cNvPr id="10" name="object 10"/>
            <p:cNvSpPr/>
            <p:nvPr/>
          </p:nvSpPr>
          <p:spPr>
            <a:xfrm>
              <a:off x="1738166" y="3717164"/>
              <a:ext cx="6177822" cy="48282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08303" y="3717164"/>
              <a:ext cx="4879432" cy="41569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0429002" y="3717164"/>
            <a:ext cx="7926705" cy="4932045"/>
            <a:chOff x="10429002" y="3717164"/>
            <a:chExt cx="7926705" cy="4932045"/>
          </a:xfrm>
        </p:grpSpPr>
        <p:sp>
          <p:nvSpPr>
            <p:cNvPr id="13" name="object 13"/>
            <p:cNvSpPr/>
            <p:nvPr/>
          </p:nvSpPr>
          <p:spPr>
            <a:xfrm>
              <a:off x="10429002" y="3717164"/>
              <a:ext cx="7926459" cy="49317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046784" y="3717164"/>
              <a:ext cx="6700570" cy="41569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0723" y="720650"/>
            <a:ext cx="970280" cy="237490"/>
          </a:xfrm>
          <a:custGeom>
            <a:avLst/>
            <a:gdLst/>
            <a:ahLst/>
            <a:cxnLst/>
            <a:rect l="l" t="t" r="r" b="b"/>
            <a:pathLst>
              <a:path w="970280" h="23749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w="970280" h="23749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w="970280" h="23749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w="970280" h="23749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w="970280" h="23749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w="970280" h="23749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w="970280" h="23749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w="970280" h="23749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w="970280" h="23749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w="970280" h="23749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w="970280" h="23749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w="970280" h="23749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w="970280" h="23749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w="970280" h="23749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w="970280" h="23749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w="970280" h="23749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w="970280" h="23749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w="970280" h="23749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w="970280" h="23749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w="970280" h="23749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w="970280" h="23749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8450" cy="186055"/>
          </a:xfrm>
          <a:custGeom>
            <a:avLst/>
            <a:gdLst/>
            <a:ahLst/>
            <a:cxnLst/>
            <a:rect l="l" t="t" r="r" b="b"/>
            <a:pathLst>
              <a:path w="2984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84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8450" h="186055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w="298450" h="186055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w="298450" h="186055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0287" y="2269873"/>
            <a:ext cx="6158839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10828" y="8387987"/>
            <a:ext cx="4596749" cy="819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37170" y="8387987"/>
            <a:ext cx="5121757" cy="777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460951" y="8387987"/>
            <a:ext cx="3711343" cy="819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492131" y="3717164"/>
            <a:ext cx="18910935" cy="4953000"/>
            <a:chOff x="492131" y="3717164"/>
            <a:chExt cx="18910935" cy="4953000"/>
          </a:xfrm>
        </p:grpSpPr>
        <p:sp>
          <p:nvSpPr>
            <p:cNvPr id="11" name="object 11"/>
            <p:cNvSpPr/>
            <p:nvPr/>
          </p:nvSpPr>
          <p:spPr>
            <a:xfrm>
              <a:off x="492131" y="3717164"/>
              <a:ext cx="7172556" cy="48282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72739" y="3717164"/>
              <a:ext cx="5662675" cy="415694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984080" y="3717164"/>
              <a:ext cx="6607127" cy="25863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3266611" y="3738105"/>
              <a:ext cx="6135937" cy="25863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84080" y="6303472"/>
              <a:ext cx="6607127" cy="234547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266611" y="6324414"/>
              <a:ext cx="6135937" cy="234547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497153" y="3717164"/>
              <a:ext cx="5575945" cy="415694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737802" y="3738105"/>
              <a:ext cx="5183088" cy="419882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13883" y="2539189"/>
            <a:ext cx="10617835" cy="5715"/>
          </a:xfrm>
          <a:custGeom>
            <a:avLst/>
            <a:gdLst/>
            <a:ahLst/>
            <a:cxnLst/>
            <a:rect l="l" t="t" r="r" b="b"/>
            <a:pathLst>
              <a:path w="10617835" h="5714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13883" y="4612425"/>
            <a:ext cx="10617835" cy="5715"/>
          </a:xfrm>
          <a:custGeom>
            <a:avLst/>
            <a:gdLst/>
            <a:ahLst/>
            <a:cxnLst/>
            <a:rect l="l" t="t" r="r" b="b"/>
            <a:pathLst>
              <a:path w="10617835" h="5714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13883" y="6685660"/>
            <a:ext cx="10617835" cy="5715"/>
          </a:xfrm>
          <a:custGeom>
            <a:avLst/>
            <a:gdLst/>
            <a:ahLst/>
            <a:cxnLst/>
            <a:rect l="l" t="t" r="r" b="b"/>
            <a:pathLst>
              <a:path w="10617835" h="571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13883" y="8758895"/>
            <a:ext cx="10617835" cy="5715"/>
          </a:xfrm>
          <a:custGeom>
            <a:avLst/>
            <a:gdLst/>
            <a:ahLst/>
            <a:cxnLst/>
            <a:rect l="l" t="t" r="r" b="b"/>
            <a:pathLst>
              <a:path w="10617835" h="571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0723" y="720650"/>
            <a:ext cx="970280" cy="237490"/>
          </a:xfrm>
          <a:custGeom>
            <a:avLst/>
            <a:gdLst/>
            <a:ahLst/>
            <a:cxnLst/>
            <a:rect l="l" t="t" r="r" b="b"/>
            <a:pathLst>
              <a:path w="970280" h="23749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w="970280" h="23749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w="970280" h="23749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w="970280" h="23749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w="970280" h="23749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w="970280" h="23749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w="970280" h="23749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w="970280" h="23749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w="970280" h="23749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w="970280" h="23749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w="970280" h="23749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w="970280" h="23749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w="970280" h="23749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w="970280" h="23749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w="970280" h="23749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w="970280" h="23749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w="970280" h="23749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w="970280" h="23749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w="970280" h="23749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w="970280" h="23749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w="970280" h="23749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8450" cy="186055"/>
          </a:xfrm>
          <a:custGeom>
            <a:avLst/>
            <a:gdLst/>
            <a:ahLst/>
            <a:cxnLst/>
            <a:rect l="l" t="t" r="r" b="b"/>
            <a:pathLst>
              <a:path w="2984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84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8450" h="186055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w="298450" h="186055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w="298450" h="186055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0287" y="2269873"/>
            <a:ext cx="11926433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51644" y="8398458"/>
            <a:ext cx="1304290" cy="348615"/>
          </a:xfrm>
          <a:custGeom>
            <a:avLst/>
            <a:gdLst/>
            <a:ahLst/>
            <a:cxnLst/>
            <a:rect l="l" t="t" r="r" b="b"/>
            <a:pathLst>
              <a:path w="1304289" h="348615">
                <a:moveTo>
                  <a:pt x="165869" y="12515"/>
                </a:moveTo>
                <a:lnTo>
                  <a:pt x="0" y="12515"/>
                </a:lnTo>
                <a:lnTo>
                  <a:pt x="0" y="271432"/>
                </a:lnTo>
                <a:lnTo>
                  <a:pt x="46909" y="271432"/>
                </a:lnTo>
                <a:lnTo>
                  <a:pt x="46909" y="161444"/>
                </a:lnTo>
                <a:lnTo>
                  <a:pt x="154497" y="161444"/>
                </a:lnTo>
                <a:lnTo>
                  <a:pt x="154497" y="122126"/>
                </a:lnTo>
                <a:lnTo>
                  <a:pt x="46909" y="122126"/>
                </a:lnTo>
                <a:lnTo>
                  <a:pt x="46909" y="51834"/>
                </a:lnTo>
                <a:lnTo>
                  <a:pt x="165869" y="51834"/>
                </a:lnTo>
                <a:lnTo>
                  <a:pt x="165869" y="12515"/>
                </a:lnTo>
                <a:close/>
              </a:path>
              <a:path w="1304289" h="348615">
                <a:moveTo>
                  <a:pt x="252348" y="77245"/>
                </a:moveTo>
                <a:lnTo>
                  <a:pt x="206580" y="77245"/>
                </a:lnTo>
                <a:lnTo>
                  <a:pt x="206580" y="271432"/>
                </a:lnTo>
                <a:lnTo>
                  <a:pt x="252348" y="271432"/>
                </a:lnTo>
                <a:lnTo>
                  <a:pt x="252348" y="77245"/>
                </a:lnTo>
                <a:close/>
              </a:path>
              <a:path w="1304289" h="348615">
                <a:moveTo>
                  <a:pt x="236924" y="0"/>
                </a:moveTo>
                <a:lnTo>
                  <a:pt x="222338" y="0"/>
                </a:lnTo>
                <a:lnTo>
                  <a:pt x="216108" y="2444"/>
                </a:lnTo>
                <a:lnTo>
                  <a:pt x="210883" y="7332"/>
                </a:lnTo>
                <a:lnTo>
                  <a:pt x="205658" y="12136"/>
                </a:lnTo>
                <a:lnTo>
                  <a:pt x="203040" y="17994"/>
                </a:lnTo>
                <a:lnTo>
                  <a:pt x="203040" y="31733"/>
                </a:lnTo>
                <a:lnTo>
                  <a:pt x="205658" y="37590"/>
                </a:lnTo>
                <a:lnTo>
                  <a:pt x="210883" y="42478"/>
                </a:lnTo>
                <a:lnTo>
                  <a:pt x="216108" y="47283"/>
                </a:lnTo>
                <a:lnTo>
                  <a:pt x="222338" y="49685"/>
                </a:lnTo>
                <a:lnTo>
                  <a:pt x="236924" y="49685"/>
                </a:lnTo>
                <a:lnTo>
                  <a:pt x="243165" y="47283"/>
                </a:lnTo>
                <a:lnTo>
                  <a:pt x="253531" y="37590"/>
                </a:lnTo>
                <a:lnTo>
                  <a:pt x="256138" y="31733"/>
                </a:lnTo>
                <a:lnTo>
                  <a:pt x="256138" y="17994"/>
                </a:lnTo>
                <a:lnTo>
                  <a:pt x="253531" y="12136"/>
                </a:lnTo>
                <a:lnTo>
                  <a:pt x="248306" y="7332"/>
                </a:lnTo>
                <a:lnTo>
                  <a:pt x="243165" y="2444"/>
                </a:lnTo>
                <a:lnTo>
                  <a:pt x="236924" y="0"/>
                </a:lnTo>
                <a:close/>
              </a:path>
              <a:path w="1304289" h="348615">
                <a:moveTo>
                  <a:pt x="339361" y="289258"/>
                </a:moveTo>
                <a:lnTo>
                  <a:pt x="298147" y="299246"/>
                </a:lnTo>
                <a:lnTo>
                  <a:pt x="300641" y="305859"/>
                </a:lnTo>
                <a:lnTo>
                  <a:pt x="303958" y="312172"/>
                </a:lnTo>
                <a:lnTo>
                  <a:pt x="333092" y="338026"/>
                </a:lnTo>
                <a:lnTo>
                  <a:pt x="371968" y="347879"/>
                </a:lnTo>
                <a:lnTo>
                  <a:pt x="383862" y="348298"/>
                </a:lnTo>
                <a:lnTo>
                  <a:pt x="396598" y="347792"/>
                </a:lnTo>
                <a:lnTo>
                  <a:pt x="440393" y="335648"/>
                </a:lnTo>
                <a:lnTo>
                  <a:pt x="464413" y="313658"/>
                </a:lnTo>
                <a:lnTo>
                  <a:pt x="375433" y="313658"/>
                </a:lnTo>
                <a:lnTo>
                  <a:pt x="367800" y="312394"/>
                </a:lnTo>
                <a:lnTo>
                  <a:pt x="355748" y="307421"/>
                </a:lnTo>
                <a:lnTo>
                  <a:pt x="350994" y="304302"/>
                </a:lnTo>
                <a:lnTo>
                  <a:pt x="347444" y="300510"/>
                </a:lnTo>
                <a:lnTo>
                  <a:pt x="343905" y="296801"/>
                </a:lnTo>
                <a:lnTo>
                  <a:pt x="341214" y="293051"/>
                </a:lnTo>
                <a:lnTo>
                  <a:pt x="339361" y="289258"/>
                </a:lnTo>
                <a:close/>
              </a:path>
              <a:path w="1304289" h="348615">
                <a:moveTo>
                  <a:pt x="475011" y="236539"/>
                </a:moveTo>
                <a:lnTo>
                  <a:pt x="429620" y="236539"/>
                </a:lnTo>
                <a:lnTo>
                  <a:pt x="429519" y="274593"/>
                </a:lnTo>
                <a:lnTo>
                  <a:pt x="428823" y="283316"/>
                </a:lnTo>
                <a:lnTo>
                  <a:pt x="402413" y="311287"/>
                </a:lnTo>
                <a:lnTo>
                  <a:pt x="384616" y="313658"/>
                </a:lnTo>
                <a:lnTo>
                  <a:pt x="464413" y="313658"/>
                </a:lnTo>
                <a:lnTo>
                  <a:pt x="468328" y="307115"/>
                </a:lnTo>
                <a:lnTo>
                  <a:pt x="472041" y="297349"/>
                </a:lnTo>
                <a:lnTo>
                  <a:pt x="474269" y="286508"/>
                </a:lnTo>
                <a:lnTo>
                  <a:pt x="475011" y="274593"/>
                </a:lnTo>
                <a:lnTo>
                  <a:pt x="475011" y="236539"/>
                </a:lnTo>
                <a:close/>
              </a:path>
              <a:path w="1304289" h="348615">
                <a:moveTo>
                  <a:pt x="371601" y="74717"/>
                </a:moveTo>
                <a:lnTo>
                  <a:pt x="331016" y="86221"/>
                </a:lnTo>
                <a:lnTo>
                  <a:pt x="302064" y="119724"/>
                </a:lnTo>
                <a:lnTo>
                  <a:pt x="292110" y="158338"/>
                </a:lnTo>
                <a:lnTo>
                  <a:pt x="291446" y="173706"/>
                </a:lnTo>
                <a:lnTo>
                  <a:pt x="292110" y="188909"/>
                </a:lnTo>
                <a:lnTo>
                  <a:pt x="302064" y="226552"/>
                </a:lnTo>
                <a:lnTo>
                  <a:pt x="330890" y="258158"/>
                </a:lnTo>
                <a:lnTo>
                  <a:pt x="371475" y="268651"/>
                </a:lnTo>
                <a:lnTo>
                  <a:pt x="379460" y="268335"/>
                </a:lnTo>
                <a:lnTo>
                  <a:pt x="416982" y="251078"/>
                </a:lnTo>
                <a:lnTo>
                  <a:pt x="421536" y="246105"/>
                </a:lnTo>
                <a:lnTo>
                  <a:pt x="424992" y="241259"/>
                </a:lnTo>
                <a:lnTo>
                  <a:pt x="427348" y="236539"/>
                </a:lnTo>
                <a:lnTo>
                  <a:pt x="475011" y="236539"/>
                </a:lnTo>
                <a:lnTo>
                  <a:pt x="475011" y="232746"/>
                </a:lnTo>
                <a:lnTo>
                  <a:pt x="384239" y="232746"/>
                </a:lnTo>
                <a:lnTo>
                  <a:pt x="377008" y="232288"/>
                </a:lnTo>
                <a:lnTo>
                  <a:pt x="343277" y="204680"/>
                </a:lnTo>
                <a:lnTo>
                  <a:pt x="338094" y="173454"/>
                </a:lnTo>
                <a:lnTo>
                  <a:pt x="338418" y="164904"/>
                </a:lnTo>
                <a:lnTo>
                  <a:pt x="353896" y="124583"/>
                </a:lnTo>
                <a:lnTo>
                  <a:pt x="384239" y="112264"/>
                </a:lnTo>
                <a:lnTo>
                  <a:pt x="475011" y="112264"/>
                </a:lnTo>
                <a:lnTo>
                  <a:pt x="475011" y="109356"/>
                </a:lnTo>
                <a:lnTo>
                  <a:pt x="427348" y="109356"/>
                </a:lnTo>
                <a:lnTo>
                  <a:pt x="425076" y="104637"/>
                </a:lnTo>
                <a:lnTo>
                  <a:pt x="421746" y="99622"/>
                </a:lnTo>
                <a:lnTo>
                  <a:pt x="417359" y="94312"/>
                </a:lnTo>
                <a:lnTo>
                  <a:pt x="412982" y="88918"/>
                </a:lnTo>
                <a:lnTo>
                  <a:pt x="407076" y="84325"/>
                </a:lnTo>
                <a:lnTo>
                  <a:pt x="399663" y="80532"/>
                </a:lnTo>
                <a:lnTo>
                  <a:pt x="393785" y="77988"/>
                </a:lnTo>
                <a:lnTo>
                  <a:pt x="387147" y="76170"/>
                </a:lnTo>
                <a:lnTo>
                  <a:pt x="379752" y="75080"/>
                </a:lnTo>
                <a:lnTo>
                  <a:pt x="371601" y="74717"/>
                </a:lnTo>
                <a:close/>
              </a:path>
              <a:path w="1304289" h="348615">
                <a:moveTo>
                  <a:pt x="475011" y="112264"/>
                </a:moveTo>
                <a:lnTo>
                  <a:pt x="384239" y="112264"/>
                </a:lnTo>
                <a:lnTo>
                  <a:pt x="391416" y="112762"/>
                </a:lnTo>
                <a:lnTo>
                  <a:pt x="397864" y="114192"/>
                </a:lnTo>
                <a:lnTo>
                  <a:pt x="426896" y="148516"/>
                </a:lnTo>
                <a:lnTo>
                  <a:pt x="429882" y="173454"/>
                </a:lnTo>
                <a:lnTo>
                  <a:pt x="429550" y="182414"/>
                </a:lnTo>
                <a:lnTo>
                  <a:pt x="413825" y="221740"/>
                </a:lnTo>
                <a:lnTo>
                  <a:pt x="384239" y="232746"/>
                </a:lnTo>
                <a:lnTo>
                  <a:pt x="475011" y="232746"/>
                </a:lnTo>
                <a:lnTo>
                  <a:pt x="475011" y="112264"/>
                </a:lnTo>
                <a:close/>
              </a:path>
              <a:path w="1304289" h="348615">
                <a:moveTo>
                  <a:pt x="475011" y="77245"/>
                </a:moveTo>
                <a:lnTo>
                  <a:pt x="429882" y="77245"/>
                </a:lnTo>
                <a:lnTo>
                  <a:pt x="429882" y="109356"/>
                </a:lnTo>
                <a:lnTo>
                  <a:pt x="475011" y="109356"/>
                </a:lnTo>
                <a:lnTo>
                  <a:pt x="475011" y="77245"/>
                </a:lnTo>
                <a:close/>
              </a:path>
              <a:path w="1304289" h="348615">
                <a:moveTo>
                  <a:pt x="715025" y="58155"/>
                </a:moveTo>
                <a:lnTo>
                  <a:pt x="668126" y="58155"/>
                </a:lnTo>
                <a:lnTo>
                  <a:pt x="668126" y="271432"/>
                </a:lnTo>
                <a:lnTo>
                  <a:pt x="715025" y="271432"/>
                </a:lnTo>
                <a:lnTo>
                  <a:pt x="715025" y="58155"/>
                </a:lnTo>
                <a:close/>
              </a:path>
              <a:path w="1304289" h="348615">
                <a:moveTo>
                  <a:pt x="715025" y="12515"/>
                </a:moveTo>
                <a:lnTo>
                  <a:pt x="670398" y="12515"/>
                </a:lnTo>
                <a:lnTo>
                  <a:pt x="606054" y="53856"/>
                </a:lnTo>
                <a:lnTo>
                  <a:pt x="606054" y="96841"/>
                </a:lnTo>
                <a:lnTo>
                  <a:pt x="666607" y="58155"/>
                </a:lnTo>
                <a:lnTo>
                  <a:pt x="715025" y="58155"/>
                </a:lnTo>
                <a:lnTo>
                  <a:pt x="715025" y="12515"/>
                </a:lnTo>
                <a:close/>
              </a:path>
              <a:path w="1304289" h="348615">
                <a:moveTo>
                  <a:pt x="826278" y="201014"/>
                </a:moveTo>
                <a:lnTo>
                  <a:pt x="778740" y="201014"/>
                </a:lnTo>
                <a:lnTo>
                  <a:pt x="779842" y="211626"/>
                </a:lnTo>
                <a:lnTo>
                  <a:pt x="798451" y="247459"/>
                </a:lnTo>
                <a:lnTo>
                  <a:pt x="836144" y="269710"/>
                </a:lnTo>
                <a:lnTo>
                  <a:pt x="873690" y="274972"/>
                </a:lnTo>
                <a:lnTo>
                  <a:pt x="887202" y="274364"/>
                </a:lnTo>
                <a:lnTo>
                  <a:pt x="933220" y="259912"/>
                </a:lnTo>
                <a:lnTo>
                  <a:pt x="958578" y="235654"/>
                </a:lnTo>
                <a:lnTo>
                  <a:pt x="864884" y="235654"/>
                </a:lnTo>
                <a:lnTo>
                  <a:pt x="857041" y="234221"/>
                </a:lnTo>
                <a:lnTo>
                  <a:pt x="826697" y="208010"/>
                </a:lnTo>
                <a:lnTo>
                  <a:pt x="826278" y="201014"/>
                </a:lnTo>
                <a:close/>
              </a:path>
              <a:path w="1304289" h="348615">
                <a:moveTo>
                  <a:pt x="950482" y="47029"/>
                </a:moveTo>
                <a:lnTo>
                  <a:pt x="882287" y="47029"/>
                </a:lnTo>
                <a:lnTo>
                  <a:pt x="889323" y="48547"/>
                </a:lnTo>
                <a:lnTo>
                  <a:pt x="901375" y="54615"/>
                </a:lnTo>
                <a:lnTo>
                  <a:pt x="906056" y="58871"/>
                </a:lnTo>
                <a:lnTo>
                  <a:pt x="909344" y="64349"/>
                </a:lnTo>
                <a:lnTo>
                  <a:pt x="912715" y="69744"/>
                </a:lnTo>
                <a:lnTo>
                  <a:pt x="914359" y="76107"/>
                </a:lnTo>
                <a:lnTo>
                  <a:pt x="914299" y="91152"/>
                </a:lnTo>
                <a:lnTo>
                  <a:pt x="912464" y="97557"/>
                </a:lnTo>
                <a:lnTo>
                  <a:pt x="877899" y="121114"/>
                </a:lnTo>
                <a:lnTo>
                  <a:pt x="846005" y="121114"/>
                </a:lnTo>
                <a:lnTo>
                  <a:pt x="846005" y="157271"/>
                </a:lnTo>
                <a:lnTo>
                  <a:pt x="868884" y="157271"/>
                </a:lnTo>
                <a:lnTo>
                  <a:pt x="876804" y="157587"/>
                </a:lnTo>
                <a:lnTo>
                  <a:pt x="919029" y="182345"/>
                </a:lnTo>
                <a:lnTo>
                  <a:pt x="921060" y="189257"/>
                </a:lnTo>
                <a:lnTo>
                  <a:pt x="921060" y="204680"/>
                </a:lnTo>
                <a:lnTo>
                  <a:pt x="891051" y="234053"/>
                </a:lnTo>
                <a:lnTo>
                  <a:pt x="882831" y="235654"/>
                </a:lnTo>
                <a:lnTo>
                  <a:pt x="958578" y="235654"/>
                </a:lnTo>
                <a:lnTo>
                  <a:pt x="962298" y="229554"/>
                </a:lnTo>
                <a:lnTo>
                  <a:pt x="966169" y="220104"/>
                </a:lnTo>
                <a:lnTo>
                  <a:pt x="968493" y="210085"/>
                </a:lnTo>
                <a:lnTo>
                  <a:pt x="969268" y="199497"/>
                </a:lnTo>
                <a:lnTo>
                  <a:pt x="968407" y="187858"/>
                </a:lnTo>
                <a:lnTo>
                  <a:pt x="946660" y="151488"/>
                </a:lnTo>
                <a:lnTo>
                  <a:pt x="912883" y="138687"/>
                </a:lnTo>
                <a:lnTo>
                  <a:pt x="912883" y="136664"/>
                </a:lnTo>
                <a:lnTo>
                  <a:pt x="946766" y="117322"/>
                </a:lnTo>
                <a:lnTo>
                  <a:pt x="959656" y="80659"/>
                </a:lnTo>
                <a:lnTo>
                  <a:pt x="959000" y="71011"/>
                </a:lnTo>
                <a:lnTo>
                  <a:pt x="957033" y="61790"/>
                </a:lnTo>
                <a:lnTo>
                  <a:pt x="953754" y="52995"/>
                </a:lnTo>
                <a:lnTo>
                  <a:pt x="950482" y="47029"/>
                </a:lnTo>
                <a:close/>
              </a:path>
              <a:path w="1304289" h="348615">
                <a:moveTo>
                  <a:pt x="874444" y="8976"/>
                </a:moveTo>
                <a:lnTo>
                  <a:pt x="829063" y="18331"/>
                </a:lnTo>
                <a:lnTo>
                  <a:pt x="796698" y="44122"/>
                </a:lnTo>
                <a:lnTo>
                  <a:pt x="784185" y="82302"/>
                </a:lnTo>
                <a:lnTo>
                  <a:pt x="829315" y="82302"/>
                </a:lnTo>
                <a:lnTo>
                  <a:pt x="829566" y="75054"/>
                </a:lnTo>
                <a:lnTo>
                  <a:pt x="831754" y="68816"/>
                </a:lnTo>
                <a:lnTo>
                  <a:pt x="835890" y="63591"/>
                </a:lnTo>
                <a:lnTo>
                  <a:pt x="840016" y="58281"/>
                </a:lnTo>
                <a:lnTo>
                  <a:pt x="845450" y="54194"/>
                </a:lnTo>
                <a:lnTo>
                  <a:pt x="858937" y="48462"/>
                </a:lnTo>
                <a:lnTo>
                  <a:pt x="866277" y="47029"/>
                </a:lnTo>
                <a:lnTo>
                  <a:pt x="950482" y="47029"/>
                </a:lnTo>
                <a:lnTo>
                  <a:pt x="949164" y="44627"/>
                </a:lnTo>
                <a:lnTo>
                  <a:pt x="919458" y="18711"/>
                </a:lnTo>
                <a:lnTo>
                  <a:pt x="886976" y="9585"/>
                </a:lnTo>
                <a:lnTo>
                  <a:pt x="874444" y="8976"/>
                </a:lnTo>
                <a:close/>
              </a:path>
              <a:path w="1304289" h="348615">
                <a:moveTo>
                  <a:pt x="1041130" y="218840"/>
                </a:moveTo>
                <a:lnTo>
                  <a:pt x="1026042" y="218840"/>
                </a:lnTo>
                <a:lnTo>
                  <a:pt x="1019466" y="221537"/>
                </a:lnTo>
                <a:lnTo>
                  <a:pt x="1008513" y="232325"/>
                </a:lnTo>
                <a:lnTo>
                  <a:pt x="1005812" y="238815"/>
                </a:lnTo>
                <a:lnTo>
                  <a:pt x="1005812" y="254154"/>
                </a:lnTo>
                <a:lnTo>
                  <a:pt x="1008513" y="260728"/>
                </a:lnTo>
                <a:lnTo>
                  <a:pt x="1019466" y="271517"/>
                </a:lnTo>
                <a:lnTo>
                  <a:pt x="1026042" y="274214"/>
                </a:lnTo>
                <a:lnTo>
                  <a:pt x="1038680" y="274214"/>
                </a:lnTo>
                <a:lnTo>
                  <a:pt x="1043235" y="272991"/>
                </a:lnTo>
                <a:lnTo>
                  <a:pt x="1051580" y="268019"/>
                </a:lnTo>
                <a:lnTo>
                  <a:pt x="1054952" y="264647"/>
                </a:lnTo>
                <a:lnTo>
                  <a:pt x="1057475" y="260433"/>
                </a:lnTo>
                <a:lnTo>
                  <a:pt x="1060093" y="256219"/>
                </a:lnTo>
                <a:lnTo>
                  <a:pt x="1061444" y="251541"/>
                </a:lnTo>
                <a:lnTo>
                  <a:pt x="1061444" y="238815"/>
                </a:lnTo>
                <a:lnTo>
                  <a:pt x="1058616" y="232325"/>
                </a:lnTo>
                <a:lnTo>
                  <a:pt x="1053056" y="226931"/>
                </a:lnTo>
                <a:lnTo>
                  <a:pt x="1047580" y="221537"/>
                </a:lnTo>
                <a:lnTo>
                  <a:pt x="1041130" y="218840"/>
                </a:lnTo>
                <a:close/>
              </a:path>
              <a:path w="1304289" h="348615">
                <a:moveTo>
                  <a:pt x="1181597" y="58155"/>
                </a:moveTo>
                <a:lnTo>
                  <a:pt x="1134687" y="58155"/>
                </a:lnTo>
                <a:lnTo>
                  <a:pt x="1134687" y="271432"/>
                </a:lnTo>
                <a:lnTo>
                  <a:pt x="1181597" y="271432"/>
                </a:lnTo>
                <a:lnTo>
                  <a:pt x="1181597" y="58155"/>
                </a:lnTo>
                <a:close/>
              </a:path>
              <a:path w="1304289" h="348615">
                <a:moveTo>
                  <a:pt x="1181597" y="12515"/>
                </a:moveTo>
                <a:lnTo>
                  <a:pt x="1136970" y="12515"/>
                </a:lnTo>
                <a:lnTo>
                  <a:pt x="1072616" y="53856"/>
                </a:lnTo>
                <a:lnTo>
                  <a:pt x="1072616" y="96841"/>
                </a:lnTo>
                <a:lnTo>
                  <a:pt x="1133180" y="58155"/>
                </a:lnTo>
                <a:lnTo>
                  <a:pt x="1181597" y="58155"/>
                </a:lnTo>
                <a:lnTo>
                  <a:pt x="1181597" y="12515"/>
                </a:lnTo>
                <a:close/>
              </a:path>
              <a:path w="1304289" h="348615">
                <a:moveTo>
                  <a:pt x="1283447" y="184958"/>
                </a:moveTo>
                <a:lnTo>
                  <a:pt x="1268369" y="184958"/>
                </a:lnTo>
                <a:lnTo>
                  <a:pt x="1261794" y="187655"/>
                </a:lnTo>
                <a:lnTo>
                  <a:pt x="1250831" y="198443"/>
                </a:lnTo>
                <a:lnTo>
                  <a:pt x="1248140" y="204933"/>
                </a:lnTo>
                <a:lnTo>
                  <a:pt x="1248140" y="220188"/>
                </a:lnTo>
                <a:lnTo>
                  <a:pt x="1250831" y="226762"/>
                </a:lnTo>
                <a:lnTo>
                  <a:pt x="1256307" y="232241"/>
                </a:lnTo>
                <a:lnTo>
                  <a:pt x="1261794" y="237635"/>
                </a:lnTo>
                <a:lnTo>
                  <a:pt x="1268369" y="240332"/>
                </a:lnTo>
                <a:lnTo>
                  <a:pt x="1281008" y="240332"/>
                </a:lnTo>
                <a:lnTo>
                  <a:pt x="1285562" y="239110"/>
                </a:lnTo>
                <a:lnTo>
                  <a:pt x="1293897" y="234137"/>
                </a:lnTo>
                <a:lnTo>
                  <a:pt x="1297269" y="230766"/>
                </a:lnTo>
                <a:lnTo>
                  <a:pt x="1299803" y="226552"/>
                </a:lnTo>
                <a:lnTo>
                  <a:pt x="1302410" y="222338"/>
                </a:lnTo>
                <a:lnTo>
                  <a:pt x="1303761" y="217660"/>
                </a:lnTo>
                <a:lnTo>
                  <a:pt x="1303761" y="204933"/>
                </a:lnTo>
                <a:lnTo>
                  <a:pt x="1300944" y="198443"/>
                </a:lnTo>
                <a:lnTo>
                  <a:pt x="1295374" y="193049"/>
                </a:lnTo>
                <a:lnTo>
                  <a:pt x="1289897" y="187655"/>
                </a:lnTo>
                <a:lnTo>
                  <a:pt x="1283447" y="184958"/>
                </a:lnTo>
                <a:close/>
              </a:path>
              <a:path w="1304289" h="348615">
                <a:moveTo>
                  <a:pt x="1283447" y="56511"/>
                </a:moveTo>
                <a:lnTo>
                  <a:pt x="1268369" y="56511"/>
                </a:lnTo>
                <a:lnTo>
                  <a:pt x="1261794" y="59250"/>
                </a:lnTo>
                <a:lnTo>
                  <a:pt x="1256307" y="64728"/>
                </a:lnTo>
                <a:lnTo>
                  <a:pt x="1250831" y="70123"/>
                </a:lnTo>
                <a:lnTo>
                  <a:pt x="1248140" y="76613"/>
                </a:lnTo>
                <a:lnTo>
                  <a:pt x="1248140" y="91868"/>
                </a:lnTo>
                <a:lnTo>
                  <a:pt x="1250831" y="98442"/>
                </a:lnTo>
                <a:lnTo>
                  <a:pt x="1256307" y="103920"/>
                </a:lnTo>
                <a:lnTo>
                  <a:pt x="1261794" y="109314"/>
                </a:lnTo>
                <a:lnTo>
                  <a:pt x="1268369" y="112012"/>
                </a:lnTo>
                <a:lnTo>
                  <a:pt x="1281008" y="112012"/>
                </a:lnTo>
                <a:lnTo>
                  <a:pt x="1285562" y="110747"/>
                </a:lnTo>
                <a:lnTo>
                  <a:pt x="1289688" y="108219"/>
                </a:lnTo>
                <a:lnTo>
                  <a:pt x="1293897" y="105691"/>
                </a:lnTo>
                <a:lnTo>
                  <a:pt x="1297269" y="102319"/>
                </a:lnTo>
                <a:lnTo>
                  <a:pt x="1299803" y="98104"/>
                </a:lnTo>
                <a:lnTo>
                  <a:pt x="1302410" y="93891"/>
                </a:lnTo>
                <a:lnTo>
                  <a:pt x="1303761" y="89255"/>
                </a:lnTo>
                <a:lnTo>
                  <a:pt x="1303761" y="76613"/>
                </a:lnTo>
                <a:lnTo>
                  <a:pt x="1300944" y="70123"/>
                </a:lnTo>
                <a:lnTo>
                  <a:pt x="1295374" y="64728"/>
                </a:lnTo>
                <a:lnTo>
                  <a:pt x="1289897" y="59250"/>
                </a:lnTo>
                <a:lnTo>
                  <a:pt x="1283447" y="56511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83715" y="8398458"/>
            <a:ext cx="3343282" cy="3482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29469" y="8869648"/>
            <a:ext cx="3692924" cy="348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653453" y="8387987"/>
            <a:ext cx="6550798" cy="777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94237" y="3717164"/>
            <a:ext cx="19926300" cy="4933950"/>
            <a:chOff x="94237" y="3717164"/>
            <a:chExt cx="19926300" cy="4933950"/>
          </a:xfrm>
        </p:grpSpPr>
        <p:sp>
          <p:nvSpPr>
            <p:cNvPr id="12" name="object 12"/>
            <p:cNvSpPr/>
            <p:nvPr/>
          </p:nvSpPr>
          <p:spPr>
            <a:xfrm>
              <a:off x="9842632" y="3717164"/>
              <a:ext cx="10177699" cy="25863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237" y="3717164"/>
              <a:ext cx="10177699" cy="25863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842632" y="6303472"/>
              <a:ext cx="10177699" cy="2347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4237" y="6303472"/>
              <a:ext cx="10177699" cy="2347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638419" y="3717164"/>
              <a:ext cx="8586126" cy="415694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83125" y="3717164"/>
              <a:ext cx="8582554" cy="415694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D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4772" y="720651"/>
            <a:ext cx="1316355" cy="194945"/>
          </a:xfrm>
          <a:custGeom>
            <a:avLst/>
            <a:gdLst/>
            <a:ahLst/>
            <a:cxnLst/>
            <a:rect l="l" t="t" r="r" b="b"/>
            <a:pathLst>
              <a:path w="1316355" h="194944">
                <a:moveTo>
                  <a:pt x="79758" y="8957"/>
                </a:moveTo>
                <a:lnTo>
                  <a:pt x="46538" y="15411"/>
                </a:lnTo>
                <a:lnTo>
                  <a:pt x="21427" y="33897"/>
                </a:lnTo>
                <a:lnTo>
                  <a:pt x="5542" y="63105"/>
                </a:lnTo>
                <a:lnTo>
                  <a:pt x="0" y="101722"/>
                </a:lnTo>
                <a:lnTo>
                  <a:pt x="0" y="101968"/>
                </a:lnTo>
                <a:lnTo>
                  <a:pt x="5562" y="140515"/>
                </a:lnTo>
                <a:lnTo>
                  <a:pt x="21488" y="169686"/>
                </a:lnTo>
                <a:lnTo>
                  <a:pt x="46641" y="188159"/>
                </a:lnTo>
                <a:lnTo>
                  <a:pt x="79881" y="194611"/>
                </a:lnTo>
                <a:lnTo>
                  <a:pt x="107309" y="190552"/>
                </a:lnTo>
                <a:lnTo>
                  <a:pt x="129515" y="179073"/>
                </a:lnTo>
                <a:lnTo>
                  <a:pt x="137249" y="170315"/>
                </a:lnTo>
                <a:lnTo>
                  <a:pt x="79881" y="170315"/>
                </a:lnTo>
                <a:lnTo>
                  <a:pt x="58331" y="165537"/>
                </a:lnTo>
                <a:lnTo>
                  <a:pt x="42026" y="151878"/>
                </a:lnTo>
                <a:lnTo>
                  <a:pt x="31704" y="130351"/>
                </a:lnTo>
                <a:lnTo>
                  <a:pt x="28099" y="101968"/>
                </a:lnTo>
                <a:lnTo>
                  <a:pt x="28099" y="101722"/>
                </a:lnTo>
                <a:lnTo>
                  <a:pt x="31702" y="73268"/>
                </a:lnTo>
                <a:lnTo>
                  <a:pt x="42011" y="51705"/>
                </a:lnTo>
                <a:lnTo>
                  <a:pt x="58279" y="38033"/>
                </a:lnTo>
                <a:lnTo>
                  <a:pt x="79758" y="33253"/>
                </a:lnTo>
                <a:lnTo>
                  <a:pt x="135822" y="33253"/>
                </a:lnTo>
                <a:lnTo>
                  <a:pt x="129454" y="25691"/>
                </a:lnTo>
                <a:lnTo>
                  <a:pt x="107068" y="13361"/>
                </a:lnTo>
                <a:lnTo>
                  <a:pt x="79758" y="8957"/>
                </a:lnTo>
                <a:close/>
              </a:path>
              <a:path w="1316355" h="194944">
                <a:moveTo>
                  <a:pt x="153381" y="137307"/>
                </a:moveTo>
                <a:lnTo>
                  <a:pt x="126141" y="137307"/>
                </a:lnTo>
                <a:lnTo>
                  <a:pt x="125786" y="138043"/>
                </a:lnTo>
                <a:lnTo>
                  <a:pt x="119879" y="151316"/>
                </a:lnTo>
                <a:lnTo>
                  <a:pt x="109791" y="161557"/>
                </a:lnTo>
                <a:lnTo>
                  <a:pt x="96251" y="168047"/>
                </a:lnTo>
                <a:lnTo>
                  <a:pt x="79881" y="170315"/>
                </a:lnTo>
                <a:lnTo>
                  <a:pt x="137249" y="170315"/>
                </a:lnTo>
                <a:lnTo>
                  <a:pt x="145279" y="161221"/>
                </a:lnTo>
                <a:lnTo>
                  <a:pt x="153381" y="138043"/>
                </a:lnTo>
                <a:lnTo>
                  <a:pt x="153381" y="137307"/>
                </a:lnTo>
                <a:close/>
              </a:path>
              <a:path w="1316355" h="194944">
                <a:moveTo>
                  <a:pt x="135822" y="33253"/>
                </a:moveTo>
                <a:lnTo>
                  <a:pt x="79758" y="33253"/>
                </a:lnTo>
                <a:lnTo>
                  <a:pt x="96097" y="35797"/>
                </a:lnTo>
                <a:lnTo>
                  <a:pt x="109698" y="43023"/>
                </a:lnTo>
                <a:lnTo>
                  <a:pt x="119894" y="54322"/>
                </a:lnTo>
                <a:lnTo>
                  <a:pt x="125916" y="68837"/>
                </a:lnTo>
                <a:lnTo>
                  <a:pt x="126018" y="69451"/>
                </a:lnTo>
                <a:lnTo>
                  <a:pt x="153259" y="69451"/>
                </a:lnTo>
                <a:lnTo>
                  <a:pt x="153381" y="68837"/>
                </a:lnTo>
                <a:lnTo>
                  <a:pt x="145398" y="44624"/>
                </a:lnTo>
                <a:lnTo>
                  <a:pt x="135822" y="33253"/>
                </a:lnTo>
                <a:close/>
              </a:path>
              <a:path w="1316355" h="194944">
                <a:moveTo>
                  <a:pt x="242957" y="54481"/>
                </a:moveTo>
                <a:lnTo>
                  <a:pt x="216640" y="59253"/>
                </a:lnTo>
                <a:lnTo>
                  <a:pt x="196789" y="72963"/>
                </a:lnTo>
                <a:lnTo>
                  <a:pt x="184254" y="94703"/>
                </a:lnTo>
                <a:lnTo>
                  <a:pt x="179886" y="123564"/>
                </a:lnTo>
                <a:lnTo>
                  <a:pt x="179886" y="123809"/>
                </a:lnTo>
                <a:lnTo>
                  <a:pt x="184236" y="152722"/>
                </a:lnTo>
                <a:lnTo>
                  <a:pt x="196743" y="174456"/>
                </a:lnTo>
                <a:lnTo>
                  <a:pt x="216588" y="188138"/>
                </a:lnTo>
                <a:lnTo>
                  <a:pt x="242957" y="192893"/>
                </a:lnTo>
                <a:lnTo>
                  <a:pt x="269254" y="188138"/>
                </a:lnTo>
                <a:lnTo>
                  <a:pt x="289063" y="174456"/>
                </a:lnTo>
                <a:lnTo>
                  <a:pt x="291232" y="170683"/>
                </a:lnTo>
                <a:lnTo>
                  <a:pt x="242957" y="170683"/>
                </a:lnTo>
                <a:lnTo>
                  <a:pt x="227657" y="167500"/>
                </a:lnTo>
                <a:lnTo>
                  <a:pt x="216437" y="158336"/>
                </a:lnTo>
                <a:lnTo>
                  <a:pt x="209498" y="143609"/>
                </a:lnTo>
                <a:lnTo>
                  <a:pt x="207126" y="123809"/>
                </a:lnTo>
                <a:lnTo>
                  <a:pt x="207126" y="123564"/>
                </a:lnTo>
                <a:lnTo>
                  <a:pt x="209498" y="103764"/>
                </a:lnTo>
                <a:lnTo>
                  <a:pt x="216437" y="89038"/>
                </a:lnTo>
                <a:lnTo>
                  <a:pt x="227678" y="79856"/>
                </a:lnTo>
                <a:lnTo>
                  <a:pt x="242957" y="76690"/>
                </a:lnTo>
                <a:lnTo>
                  <a:pt x="291191" y="76690"/>
                </a:lnTo>
                <a:lnTo>
                  <a:pt x="289017" y="72917"/>
                </a:lnTo>
                <a:lnTo>
                  <a:pt x="269202" y="59236"/>
                </a:lnTo>
                <a:lnTo>
                  <a:pt x="242957" y="54481"/>
                </a:lnTo>
                <a:close/>
              </a:path>
              <a:path w="1316355" h="194944">
                <a:moveTo>
                  <a:pt x="291191" y="76690"/>
                </a:moveTo>
                <a:lnTo>
                  <a:pt x="242957" y="76690"/>
                </a:lnTo>
                <a:lnTo>
                  <a:pt x="258184" y="79856"/>
                </a:lnTo>
                <a:lnTo>
                  <a:pt x="269431" y="89038"/>
                </a:lnTo>
                <a:lnTo>
                  <a:pt x="276398" y="103764"/>
                </a:lnTo>
                <a:lnTo>
                  <a:pt x="278787" y="123564"/>
                </a:lnTo>
                <a:lnTo>
                  <a:pt x="278787" y="123809"/>
                </a:lnTo>
                <a:lnTo>
                  <a:pt x="276398" y="143557"/>
                </a:lnTo>
                <a:lnTo>
                  <a:pt x="269431" y="158290"/>
                </a:lnTo>
                <a:lnTo>
                  <a:pt x="258184" y="167500"/>
                </a:lnTo>
                <a:lnTo>
                  <a:pt x="242957" y="170683"/>
                </a:lnTo>
                <a:lnTo>
                  <a:pt x="291232" y="170683"/>
                </a:lnTo>
                <a:lnTo>
                  <a:pt x="301556" y="152722"/>
                </a:lnTo>
                <a:lnTo>
                  <a:pt x="305904" y="123809"/>
                </a:lnTo>
                <a:lnTo>
                  <a:pt x="305904" y="123564"/>
                </a:lnTo>
                <a:lnTo>
                  <a:pt x="301539" y="94651"/>
                </a:lnTo>
                <a:lnTo>
                  <a:pt x="291191" y="76690"/>
                </a:lnTo>
                <a:close/>
              </a:path>
              <a:path w="1316355" h="194944">
                <a:moveTo>
                  <a:pt x="364313" y="57057"/>
                </a:moveTo>
                <a:lnTo>
                  <a:pt x="337686" y="57057"/>
                </a:lnTo>
                <a:lnTo>
                  <a:pt x="337686" y="190316"/>
                </a:lnTo>
                <a:lnTo>
                  <a:pt x="364313" y="190316"/>
                </a:lnTo>
                <a:lnTo>
                  <a:pt x="364313" y="112152"/>
                </a:lnTo>
                <a:lnTo>
                  <a:pt x="366516" y="97648"/>
                </a:lnTo>
                <a:lnTo>
                  <a:pt x="372826" y="86676"/>
                </a:lnTo>
                <a:lnTo>
                  <a:pt x="382793" y="79729"/>
                </a:lnTo>
                <a:lnTo>
                  <a:pt x="395971" y="77304"/>
                </a:lnTo>
                <a:lnTo>
                  <a:pt x="364313" y="77304"/>
                </a:lnTo>
                <a:lnTo>
                  <a:pt x="364313" y="57057"/>
                </a:lnTo>
                <a:close/>
              </a:path>
              <a:path w="1316355" h="194944">
                <a:moveTo>
                  <a:pt x="404929" y="54481"/>
                </a:moveTo>
                <a:lnTo>
                  <a:pt x="391624" y="56045"/>
                </a:lnTo>
                <a:lnTo>
                  <a:pt x="380770" y="60555"/>
                </a:lnTo>
                <a:lnTo>
                  <a:pt x="372333" y="67733"/>
                </a:lnTo>
                <a:lnTo>
                  <a:pt x="366276" y="77304"/>
                </a:lnTo>
                <a:lnTo>
                  <a:pt x="395971" y="77304"/>
                </a:lnTo>
                <a:lnTo>
                  <a:pt x="408688" y="79355"/>
                </a:lnTo>
                <a:lnTo>
                  <a:pt x="417644" y="85525"/>
                </a:lnTo>
                <a:lnTo>
                  <a:pt x="422941" y="95836"/>
                </a:lnTo>
                <a:lnTo>
                  <a:pt x="424684" y="110312"/>
                </a:lnTo>
                <a:lnTo>
                  <a:pt x="424684" y="190316"/>
                </a:lnTo>
                <a:lnTo>
                  <a:pt x="451188" y="190316"/>
                </a:lnTo>
                <a:lnTo>
                  <a:pt x="451188" y="104054"/>
                </a:lnTo>
                <a:lnTo>
                  <a:pt x="448153" y="82900"/>
                </a:lnTo>
                <a:lnTo>
                  <a:pt x="439240" y="67349"/>
                </a:lnTo>
                <a:lnTo>
                  <a:pt x="424736" y="57757"/>
                </a:lnTo>
                <a:lnTo>
                  <a:pt x="404929" y="54481"/>
                </a:lnTo>
                <a:close/>
              </a:path>
              <a:path w="1316355" h="194944">
                <a:moveTo>
                  <a:pt x="544322" y="54481"/>
                </a:moveTo>
                <a:lnTo>
                  <a:pt x="518134" y="59262"/>
                </a:lnTo>
                <a:lnTo>
                  <a:pt x="498445" y="72948"/>
                </a:lnTo>
                <a:lnTo>
                  <a:pt x="486050" y="94548"/>
                </a:lnTo>
                <a:lnTo>
                  <a:pt x="481742" y="123073"/>
                </a:lnTo>
                <a:lnTo>
                  <a:pt x="481742" y="123319"/>
                </a:lnTo>
                <a:lnTo>
                  <a:pt x="486069" y="152360"/>
                </a:lnTo>
                <a:lnTo>
                  <a:pt x="498507" y="174257"/>
                </a:lnTo>
                <a:lnTo>
                  <a:pt x="518237" y="188078"/>
                </a:lnTo>
                <a:lnTo>
                  <a:pt x="544445" y="192893"/>
                </a:lnTo>
                <a:lnTo>
                  <a:pt x="566574" y="189708"/>
                </a:lnTo>
                <a:lnTo>
                  <a:pt x="583434" y="180760"/>
                </a:lnTo>
                <a:lnTo>
                  <a:pt x="591881" y="170683"/>
                </a:lnTo>
                <a:lnTo>
                  <a:pt x="544445" y="170683"/>
                </a:lnTo>
                <a:lnTo>
                  <a:pt x="529618" y="167424"/>
                </a:lnTo>
                <a:lnTo>
                  <a:pt x="518415" y="158044"/>
                </a:lnTo>
                <a:lnTo>
                  <a:pt x="511331" y="143143"/>
                </a:lnTo>
                <a:lnTo>
                  <a:pt x="508860" y="123319"/>
                </a:lnTo>
                <a:lnTo>
                  <a:pt x="508860" y="123073"/>
                </a:lnTo>
                <a:lnTo>
                  <a:pt x="511296" y="103712"/>
                </a:lnTo>
                <a:lnTo>
                  <a:pt x="518323" y="89114"/>
                </a:lnTo>
                <a:lnTo>
                  <a:pt x="529515" y="79900"/>
                </a:lnTo>
                <a:lnTo>
                  <a:pt x="544445" y="76690"/>
                </a:lnTo>
                <a:lnTo>
                  <a:pt x="591906" y="76690"/>
                </a:lnTo>
                <a:lnTo>
                  <a:pt x="584094" y="67165"/>
                </a:lnTo>
                <a:lnTo>
                  <a:pt x="566871" y="57838"/>
                </a:lnTo>
                <a:lnTo>
                  <a:pt x="544322" y="54481"/>
                </a:lnTo>
                <a:close/>
              </a:path>
              <a:path w="1316355" h="194944">
                <a:moveTo>
                  <a:pt x="601503" y="148105"/>
                </a:moveTo>
                <a:lnTo>
                  <a:pt x="575980" y="148105"/>
                </a:lnTo>
                <a:lnTo>
                  <a:pt x="575735" y="148719"/>
                </a:lnTo>
                <a:lnTo>
                  <a:pt x="571381" y="158207"/>
                </a:lnTo>
                <a:lnTo>
                  <a:pt x="564737" y="165084"/>
                </a:lnTo>
                <a:lnTo>
                  <a:pt x="555770" y="169270"/>
                </a:lnTo>
                <a:lnTo>
                  <a:pt x="544445" y="170683"/>
                </a:lnTo>
                <a:lnTo>
                  <a:pt x="591881" y="170683"/>
                </a:lnTo>
                <a:lnTo>
                  <a:pt x="595003" y="166958"/>
                </a:lnTo>
                <a:lnTo>
                  <a:pt x="601258" y="149209"/>
                </a:lnTo>
                <a:lnTo>
                  <a:pt x="601503" y="148105"/>
                </a:lnTo>
                <a:close/>
              </a:path>
              <a:path w="1316355" h="194944">
                <a:moveTo>
                  <a:pt x="591906" y="76690"/>
                </a:moveTo>
                <a:lnTo>
                  <a:pt x="544445" y="76690"/>
                </a:lnTo>
                <a:lnTo>
                  <a:pt x="556393" y="78429"/>
                </a:lnTo>
                <a:lnTo>
                  <a:pt x="565673" y="83240"/>
                </a:lnTo>
                <a:lnTo>
                  <a:pt x="572191" y="90512"/>
                </a:lnTo>
                <a:lnTo>
                  <a:pt x="575857" y="99636"/>
                </a:lnTo>
                <a:lnTo>
                  <a:pt x="575980" y="100004"/>
                </a:lnTo>
                <a:lnTo>
                  <a:pt x="601503" y="99882"/>
                </a:lnTo>
                <a:lnTo>
                  <a:pt x="601503" y="99268"/>
                </a:lnTo>
                <a:lnTo>
                  <a:pt x="595726" y="81347"/>
                </a:lnTo>
                <a:lnTo>
                  <a:pt x="591906" y="76690"/>
                </a:lnTo>
                <a:close/>
              </a:path>
              <a:path w="1316355" h="194944">
                <a:moveTo>
                  <a:pt x="659543" y="4785"/>
                </a:moveTo>
                <a:lnTo>
                  <a:pt x="632915" y="4785"/>
                </a:lnTo>
                <a:lnTo>
                  <a:pt x="632915" y="190316"/>
                </a:lnTo>
                <a:lnTo>
                  <a:pt x="659543" y="190316"/>
                </a:lnTo>
                <a:lnTo>
                  <a:pt x="659543" y="4785"/>
                </a:lnTo>
                <a:close/>
              </a:path>
              <a:path w="1316355" h="194944">
                <a:moveTo>
                  <a:pt x="724576" y="57057"/>
                </a:moveTo>
                <a:lnTo>
                  <a:pt x="697949" y="57057"/>
                </a:lnTo>
                <a:lnTo>
                  <a:pt x="697949" y="143320"/>
                </a:lnTo>
                <a:lnTo>
                  <a:pt x="700854" y="164369"/>
                </a:lnTo>
                <a:lnTo>
                  <a:pt x="709499" y="179932"/>
                </a:lnTo>
                <a:lnTo>
                  <a:pt x="723781" y="189582"/>
                </a:lnTo>
                <a:lnTo>
                  <a:pt x="743596" y="192893"/>
                </a:lnTo>
                <a:lnTo>
                  <a:pt x="757013" y="191365"/>
                </a:lnTo>
                <a:lnTo>
                  <a:pt x="768106" y="186926"/>
                </a:lnTo>
                <a:lnTo>
                  <a:pt x="776761" y="179796"/>
                </a:lnTo>
                <a:lnTo>
                  <a:pt x="782862" y="170192"/>
                </a:lnTo>
                <a:lnTo>
                  <a:pt x="811452" y="170192"/>
                </a:lnTo>
                <a:lnTo>
                  <a:pt x="752185" y="170069"/>
                </a:lnTo>
                <a:lnTo>
                  <a:pt x="739640" y="168018"/>
                </a:lnTo>
                <a:lnTo>
                  <a:pt x="731064" y="161848"/>
                </a:lnTo>
                <a:lnTo>
                  <a:pt x="726147" y="151537"/>
                </a:lnTo>
                <a:lnTo>
                  <a:pt x="724576" y="137062"/>
                </a:lnTo>
                <a:lnTo>
                  <a:pt x="724576" y="57057"/>
                </a:lnTo>
                <a:close/>
              </a:path>
              <a:path w="1316355" h="194944">
                <a:moveTo>
                  <a:pt x="811452" y="170192"/>
                </a:moveTo>
                <a:lnTo>
                  <a:pt x="784947" y="170192"/>
                </a:lnTo>
                <a:lnTo>
                  <a:pt x="784947" y="190316"/>
                </a:lnTo>
                <a:lnTo>
                  <a:pt x="811452" y="190316"/>
                </a:lnTo>
                <a:lnTo>
                  <a:pt x="811452" y="170192"/>
                </a:lnTo>
                <a:close/>
              </a:path>
              <a:path w="1316355" h="194944">
                <a:moveTo>
                  <a:pt x="811452" y="57057"/>
                </a:moveTo>
                <a:lnTo>
                  <a:pt x="784947" y="57057"/>
                </a:lnTo>
                <a:lnTo>
                  <a:pt x="784947" y="135221"/>
                </a:lnTo>
                <a:lnTo>
                  <a:pt x="782831" y="149725"/>
                </a:lnTo>
                <a:lnTo>
                  <a:pt x="776573" y="160698"/>
                </a:lnTo>
                <a:lnTo>
                  <a:pt x="766312" y="167644"/>
                </a:lnTo>
                <a:lnTo>
                  <a:pt x="752185" y="170069"/>
                </a:lnTo>
                <a:lnTo>
                  <a:pt x="811452" y="170069"/>
                </a:lnTo>
                <a:lnTo>
                  <a:pt x="811452" y="57057"/>
                </a:lnTo>
                <a:close/>
              </a:path>
              <a:path w="1316355" h="194944">
                <a:moveTo>
                  <a:pt x="869860" y="155345"/>
                </a:moveTo>
                <a:lnTo>
                  <a:pt x="843233" y="155345"/>
                </a:lnTo>
                <a:lnTo>
                  <a:pt x="848407" y="170737"/>
                </a:lnTo>
                <a:lnTo>
                  <a:pt x="859691" y="182555"/>
                </a:lnTo>
                <a:lnTo>
                  <a:pt x="876519" y="190185"/>
                </a:lnTo>
                <a:lnTo>
                  <a:pt x="898328" y="192893"/>
                </a:lnTo>
                <a:lnTo>
                  <a:pt x="920312" y="189881"/>
                </a:lnTo>
                <a:lnTo>
                  <a:pt x="937808" y="181404"/>
                </a:lnTo>
                <a:lnTo>
                  <a:pt x="945862" y="172278"/>
                </a:lnTo>
                <a:lnTo>
                  <a:pt x="898818" y="172278"/>
                </a:lnTo>
                <a:lnTo>
                  <a:pt x="888101" y="171066"/>
                </a:lnTo>
                <a:lnTo>
                  <a:pt x="879707" y="167646"/>
                </a:lnTo>
                <a:lnTo>
                  <a:pt x="873660" y="162339"/>
                </a:lnTo>
                <a:lnTo>
                  <a:pt x="869983" y="155467"/>
                </a:lnTo>
                <a:close/>
              </a:path>
              <a:path w="1316355" h="194944">
                <a:moveTo>
                  <a:pt x="898696" y="54481"/>
                </a:moveTo>
                <a:lnTo>
                  <a:pt x="877870" y="57451"/>
                </a:lnTo>
                <a:lnTo>
                  <a:pt x="861485" y="65724"/>
                </a:lnTo>
                <a:lnTo>
                  <a:pt x="850760" y="78345"/>
                </a:lnTo>
                <a:lnTo>
                  <a:pt x="846914" y="94360"/>
                </a:lnTo>
                <a:lnTo>
                  <a:pt x="883726" y="131172"/>
                </a:lnTo>
                <a:lnTo>
                  <a:pt x="904954" y="136080"/>
                </a:lnTo>
                <a:lnTo>
                  <a:pt x="914870" y="139149"/>
                </a:lnTo>
                <a:lnTo>
                  <a:pt x="921611" y="143059"/>
                </a:lnTo>
                <a:lnTo>
                  <a:pt x="925454" y="147865"/>
                </a:lnTo>
                <a:lnTo>
                  <a:pt x="926673" y="153627"/>
                </a:lnTo>
                <a:lnTo>
                  <a:pt x="926673" y="153872"/>
                </a:lnTo>
                <a:lnTo>
                  <a:pt x="924633" y="161355"/>
                </a:lnTo>
                <a:lnTo>
                  <a:pt x="918912" y="167170"/>
                </a:lnTo>
                <a:lnTo>
                  <a:pt x="910107" y="170938"/>
                </a:lnTo>
                <a:lnTo>
                  <a:pt x="898818" y="172278"/>
                </a:lnTo>
                <a:lnTo>
                  <a:pt x="945862" y="172278"/>
                </a:lnTo>
                <a:lnTo>
                  <a:pt x="949370" y="168304"/>
                </a:lnTo>
                <a:lnTo>
                  <a:pt x="953545" y="151418"/>
                </a:lnTo>
                <a:lnTo>
                  <a:pt x="953545" y="151173"/>
                </a:lnTo>
                <a:lnTo>
                  <a:pt x="915629" y="114975"/>
                </a:lnTo>
                <a:lnTo>
                  <a:pt x="894524" y="110189"/>
                </a:lnTo>
                <a:lnTo>
                  <a:pt x="884911" y="107196"/>
                </a:lnTo>
                <a:lnTo>
                  <a:pt x="878357" y="103456"/>
                </a:lnTo>
                <a:lnTo>
                  <a:pt x="874611" y="98818"/>
                </a:lnTo>
                <a:lnTo>
                  <a:pt x="873418" y="93133"/>
                </a:lnTo>
                <a:lnTo>
                  <a:pt x="873418" y="92888"/>
                </a:lnTo>
                <a:lnTo>
                  <a:pt x="875295" y="85585"/>
                </a:lnTo>
                <a:lnTo>
                  <a:pt x="880520" y="79927"/>
                </a:lnTo>
                <a:lnTo>
                  <a:pt x="888483" y="76270"/>
                </a:lnTo>
                <a:lnTo>
                  <a:pt x="898573" y="74973"/>
                </a:lnTo>
                <a:lnTo>
                  <a:pt x="944711" y="74973"/>
                </a:lnTo>
                <a:lnTo>
                  <a:pt x="935370" y="64803"/>
                </a:lnTo>
                <a:lnTo>
                  <a:pt x="919374" y="57197"/>
                </a:lnTo>
                <a:lnTo>
                  <a:pt x="898696" y="54481"/>
                </a:lnTo>
                <a:close/>
              </a:path>
              <a:path w="1316355" h="194944">
                <a:moveTo>
                  <a:pt x="944711" y="74973"/>
                </a:moveTo>
                <a:lnTo>
                  <a:pt x="898573" y="74973"/>
                </a:lnTo>
                <a:lnTo>
                  <a:pt x="908744" y="76211"/>
                </a:lnTo>
                <a:lnTo>
                  <a:pt x="916718" y="79635"/>
                </a:lnTo>
                <a:lnTo>
                  <a:pt x="922368" y="84808"/>
                </a:lnTo>
                <a:lnTo>
                  <a:pt x="925568" y="91292"/>
                </a:lnTo>
                <a:lnTo>
                  <a:pt x="925568" y="91538"/>
                </a:lnTo>
                <a:lnTo>
                  <a:pt x="950969" y="91538"/>
                </a:lnTo>
                <a:lnTo>
                  <a:pt x="950929" y="91292"/>
                </a:lnTo>
                <a:lnTo>
                  <a:pt x="946097" y="76481"/>
                </a:lnTo>
                <a:lnTo>
                  <a:pt x="944711" y="74973"/>
                </a:lnTo>
                <a:close/>
              </a:path>
              <a:path w="1316355" h="194944">
                <a:moveTo>
                  <a:pt x="1008273" y="0"/>
                </a:moveTo>
                <a:lnTo>
                  <a:pt x="989989" y="0"/>
                </a:lnTo>
                <a:lnTo>
                  <a:pt x="982504" y="7484"/>
                </a:lnTo>
                <a:lnTo>
                  <a:pt x="982504" y="25767"/>
                </a:lnTo>
                <a:lnTo>
                  <a:pt x="989989" y="33253"/>
                </a:lnTo>
                <a:lnTo>
                  <a:pt x="1008273" y="33253"/>
                </a:lnTo>
                <a:lnTo>
                  <a:pt x="1015880" y="25767"/>
                </a:lnTo>
                <a:lnTo>
                  <a:pt x="1015880" y="7484"/>
                </a:lnTo>
                <a:lnTo>
                  <a:pt x="1008273" y="0"/>
                </a:lnTo>
                <a:close/>
              </a:path>
              <a:path w="1316355" h="194944">
                <a:moveTo>
                  <a:pt x="1012322" y="57057"/>
                </a:moveTo>
                <a:lnTo>
                  <a:pt x="985817" y="57057"/>
                </a:lnTo>
                <a:lnTo>
                  <a:pt x="985817" y="190316"/>
                </a:lnTo>
                <a:lnTo>
                  <a:pt x="1012322" y="190316"/>
                </a:lnTo>
                <a:lnTo>
                  <a:pt x="1012322" y="57057"/>
                </a:lnTo>
                <a:close/>
              </a:path>
              <a:path w="1316355" h="194944">
                <a:moveTo>
                  <a:pt x="1107540" y="54481"/>
                </a:moveTo>
                <a:lnTo>
                  <a:pt x="1081226" y="59253"/>
                </a:lnTo>
                <a:lnTo>
                  <a:pt x="1061376" y="72963"/>
                </a:lnTo>
                <a:lnTo>
                  <a:pt x="1048841" y="94703"/>
                </a:lnTo>
                <a:lnTo>
                  <a:pt x="1044474" y="123564"/>
                </a:lnTo>
                <a:lnTo>
                  <a:pt x="1044474" y="123809"/>
                </a:lnTo>
                <a:lnTo>
                  <a:pt x="1048824" y="152722"/>
                </a:lnTo>
                <a:lnTo>
                  <a:pt x="1061329" y="174456"/>
                </a:lnTo>
                <a:lnTo>
                  <a:pt x="1081173" y="188138"/>
                </a:lnTo>
                <a:lnTo>
                  <a:pt x="1107540" y="192893"/>
                </a:lnTo>
                <a:lnTo>
                  <a:pt x="1133839" y="188138"/>
                </a:lnTo>
                <a:lnTo>
                  <a:pt x="1153650" y="174456"/>
                </a:lnTo>
                <a:lnTo>
                  <a:pt x="1155818" y="170683"/>
                </a:lnTo>
                <a:lnTo>
                  <a:pt x="1107540" y="170683"/>
                </a:lnTo>
                <a:lnTo>
                  <a:pt x="1092241" y="167500"/>
                </a:lnTo>
                <a:lnTo>
                  <a:pt x="1081021" y="158336"/>
                </a:lnTo>
                <a:lnTo>
                  <a:pt x="1074081" y="143609"/>
                </a:lnTo>
                <a:lnTo>
                  <a:pt x="1071708" y="123809"/>
                </a:lnTo>
                <a:lnTo>
                  <a:pt x="1071708" y="123564"/>
                </a:lnTo>
                <a:lnTo>
                  <a:pt x="1074081" y="103764"/>
                </a:lnTo>
                <a:lnTo>
                  <a:pt x="1081021" y="89038"/>
                </a:lnTo>
                <a:lnTo>
                  <a:pt x="1092263" y="79856"/>
                </a:lnTo>
                <a:lnTo>
                  <a:pt x="1107540" y="76690"/>
                </a:lnTo>
                <a:lnTo>
                  <a:pt x="1155776" y="76690"/>
                </a:lnTo>
                <a:lnTo>
                  <a:pt x="1153602" y="72917"/>
                </a:lnTo>
                <a:lnTo>
                  <a:pt x="1133786" y="59236"/>
                </a:lnTo>
                <a:lnTo>
                  <a:pt x="1107540" y="54481"/>
                </a:lnTo>
                <a:close/>
              </a:path>
              <a:path w="1316355" h="194944">
                <a:moveTo>
                  <a:pt x="1155776" y="76690"/>
                </a:moveTo>
                <a:lnTo>
                  <a:pt x="1107540" y="76690"/>
                </a:lnTo>
                <a:lnTo>
                  <a:pt x="1122768" y="79856"/>
                </a:lnTo>
                <a:lnTo>
                  <a:pt x="1134015" y="89038"/>
                </a:lnTo>
                <a:lnTo>
                  <a:pt x="1140982" y="103764"/>
                </a:lnTo>
                <a:lnTo>
                  <a:pt x="1143371" y="123564"/>
                </a:lnTo>
                <a:lnTo>
                  <a:pt x="1143371" y="123809"/>
                </a:lnTo>
                <a:lnTo>
                  <a:pt x="1140982" y="143557"/>
                </a:lnTo>
                <a:lnTo>
                  <a:pt x="1134015" y="158290"/>
                </a:lnTo>
                <a:lnTo>
                  <a:pt x="1122768" y="167500"/>
                </a:lnTo>
                <a:lnTo>
                  <a:pt x="1107540" y="170683"/>
                </a:lnTo>
                <a:lnTo>
                  <a:pt x="1155818" y="170683"/>
                </a:lnTo>
                <a:lnTo>
                  <a:pt x="1166142" y="152722"/>
                </a:lnTo>
                <a:lnTo>
                  <a:pt x="1170491" y="123809"/>
                </a:lnTo>
                <a:lnTo>
                  <a:pt x="1170491" y="123564"/>
                </a:lnTo>
                <a:lnTo>
                  <a:pt x="1166125" y="94651"/>
                </a:lnTo>
                <a:lnTo>
                  <a:pt x="1155776" y="76690"/>
                </a:lnTo>
                <a:close/>
              </a:path>
              <a:path w="1316355" h="194944">
                <a:moveTo>
                  <a:pt x="1228897" y="57057"/>
                </a:moveTo>
                <a:lnTo>
                  <a:pt x="1202270" y="57057"/>
                </a:lnTo>
                <a:lnTo>
                  <a:pt x="1202270" y="190316"/>
                </a:lnTo>
                <a:lnTo>
                  <a:pt x="1228897" y="190316"/>
                </a:lnTo>
                <a:lnTo>
                  <a:pt x="1228897" y="112152"/>
                </a:lnTo>
                <a:lnTo>
                  <a:pt x="1231100" y="97648"/>
                </a:lnTo>
                <a:lnTo>
                  <a:pt x="1237409" y="86676"/>
                </a:lnTo>
                <a:lnTo>
                  <a:pt x="1247375" y="79729"/>
                </a:lnTo>
                <a:lnTo>
                  <a:pt x="1260551" y="77304"/>
                </a:lnTo>
                <a:lnTo>
                  <a:pt x="1228897" y="77304"/>
                </a:lnTo>
                <a:lnTo>
                  <a:pt x="1228897" y="57057"/>
                </a:lnTo>
                <a:close/>
              </a:path>
              <a:path w="1316355" h="194944">
                <a:moveTo>
                  <a:pt x="1269514" y="54481"/>
                </a:moveTo>
                <a:lnTo>
                  <a:pt x="1256208" y="56045"/>
                </a:lnTo>
                <a:lnTo>
                  <a:pt x="1245355" y="60555"/>
                </a:lnTo>
                <a:lnTo>
                  <a:pt x="1236916" y="67733"/>
                </a:lnTo>
                <a:lnTo>
                  <a:pt x="1230855" y="77304"/>
                </a:lnTo>
                <a:lnTo>
                  <a:pt x="1260551" y="77304"/>
                </a:lnTo>
                <a:lnTo>
                  <a:pt x="1273273" y="79355"/>
                </a:lnTo>
                <a:lnTo>
                  <a:pt x="1282231" y="85525"/>
                </a:lnTo>
                <a:lnTo>
                  <a:pt x="1287529" y="95836"/>
                </a:lnTo>
                <a:lnTo>
                  <a:pt x="1289272" y="110312"/>
                </a:lnTo>
                <a:lnTo>
                  <a:pt x="1289272" y="190316"/>
                </a:lnTo>
                <a:lnTo>
                  <a:pt x="1315774" y="190316"/>
                </a:lnTo>
                <a:lnTo>
                  <a:pt x="1315774" y="104054"/>
                </a:lnTo>
                <a:lnTo>
                  <a:pt x="1312740" y="82900"/>
                </a:lnTo>
                <a:lnTo>
                  <a:pt x="1303827" y="67349"/>
                </a:lnTo>
                <a:lnTo>
                  <a:pt x="1289323" y="57757"/>
                </a:lnTo>
                <a:lnTo>
                  <a:pt x="1269514" y="54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91465" cy="186055"/>
          </a:xfrm>
          <a:custGeom>
            <a:avLst/>
            <a:gdLst/>
            <a:ahLst/>
            <a:cxnLst/>
            <a:rect l="l" t="t" r="r" b="b"/>
            <a:pathLst>
              <a:path w="291465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1465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1465" h="186055">
                <a:moveTo>
                  <a:pt x="191789" y="133626"/>
                </a:moveTo>
                <a:lnTo>
                  <a:pt x="166020" y="133626"/>
                </a:lnTo>
                <a:lnTo>
                  <a:pt x="166143" y="135221"/>
                </a:lnTo>
                <a:lnTo>
                  <a:pt x="171864" y="155215"/>
                </a:lnTo>
                <a:lnTo>
                  <a:pt x="184671" y="171205"/>
                </a:lnTo>
                <a:lnTo>
                  <a:pt x="203553" y="181811"/>
                </a:lnTo>
                <a:lnTo>
                  <a:pt x="227496" y="185653"/>
                </a:lnTo>
                <a:lnTo>
                  <a:pt x="253164" y="181175"/>
                </a:lnTo>
                <a:lnTo>
                  <a:pt x="273265" y="168597"/>
                </a:lnTo>
                <a:lnTo>
                  <a:pt x="277329" y="162585"/>
                </a:lnTo>
                <a:lnTo>
                  <a:pt x="227742" y="162585"/>
                </a:lnTo>
                <a:lnTo>
                  <a:pt x="214292" y="160405"/>
                </a:lnTo>
                <a:lnTo>
                  <a:pt x="203430" y="154440"/>
                </a:lnTo>
                <a:lnTo>
                  <a:pt x="195767" y="145554"/>
                </a:lnTo>
                <a:lnTo>
                  <a:pt x="191911" y="134608"/>
                </a:lnTo>
                <a:lnTo>
                  <a:pt x="191789" y="133626"/>
                </a:lnTo>
                <a:close/>
              </a:path>
              <a:path w="291465" h="186055">
                <a:moveTo>
                  <a:pt x="278378" y="87243"/>
                </a:moveTo>
                <a:lnTo>
                  <a:pt x="227987" y="87243"/>
                </a:lnTo>
                <a:lnTo>
                  <a:pt x="242746" y="90000"/>
                </a:lnTo>
                <a:lnTo>
                  <a:pt x="254399" y="97704"/>
                </a:lnTo>
                <a:lnTo>
                  <a:pt x="262049" y="109503"/>
                </a:lnTo>
                <a:lnTo>
                  <a:pt x="264708" y="124055"/>
                </a:lnTo>
                <a:lnTo>
                  <a:pt x="264798" y="124791"/>
                </a:lnTo>
                <a:lnTo>
                  <a:pt x="262079" y="140066"/>
                </a:lnTo>
                <a:lnTo>
                  <a:pt x="254460" y="152017"/>
                </a:lnTo>
                <a:lnTo>
                  <a:pt x="242746" y="159803"/>
                </a:lnTo>
                <a:lnTo>
                  <a:pt x="227742" y="162585"/>
                </a:lnTo>
                <a:lnTo>
                  <a:pt x="277329" y="162585"/>
                </a:lnTo>
                <a:lnTo>
                  <a:pt x="286371" y="149210"/>
                </a:lnTo>
                <a:lnTo>
                  <a:pt x="290965" y="124791"/>
                </a:lnTo>
                <a:lnTo>
                  <a:pt x="291057" y="124055"/>
                </a:lnTo>
                <a:lnTo>
                  <a:pt x="286818" y="100532"/>
                </a:lnTo>
                <a:lnTo>
                  <a:pt x="278378" y="87243"/>
                </a:lnTo>
                <a:close/>
              </a:path>
              <a:path w="291465" h="186055">
                <a:moveTo>
                  <a:pt x="280995" y="4295"/>
                </a:moveTo>
                <a:lnTo>
                  <a:pt x="178046" y="4295"/>
                </a:lnTo>
                <a:lnTo>
                  <a:pt x="169210" y="107122"/>
                </a:lnTo>
                <a:lnTo>
                  <a:pt x="192892" y="107122"/>
                </a:lnTo>
                <a:lnTo>
                  <a:pt x="194979" y="103072"/>
                </a:lnTo>
                <a:lnTo>
                  <a:pt x="197801" y="99637"/>
                </a:lnTo>
                <a:lnTo>
                  <a:pt x="227987" y="87243"/>
                </a:lnTo>
                <a:lnTo>
                  <a:pt x="278378" y="87243"/>
                </a:lnTo>
                <a:lnTo>
                  <a:pt x="276352" y="84053"/>
                </a:lnTo>
                <a:lnTo>
                  <a:pt x="194243" y="84053"/>
                </a:lnTo>
                <a:lnTo>
                  <a:pt x="199642" y="27609"/>
                </a:lnTo>
                <a:lnTo>
                  <a:pt x="280995" y="27609"/>
                </a:lnTo>
                <a:lnTo>
                  <a:pt x="280995" y="4295"/>
                </a:lnTo>
                <a:close/>
              </a:path>
              <a:path w="291465" h="186055">
                <a:moveTo>
                  <a:pt x="233999" y="65279"/>
                </a:moveTo>
                <a:lnTo>
                  <a:pt x="222281" y="66539"/>
                </a:lnTo>
                <a:lnTo>
                  <a:pt x="211851" y="70203"/>
                </a:lnTo>
                <a:lnTo>
                  <a:pt x="203077" y="76098"/>
                </a:lnTo>
                <a:lnTo>
                  <a:pt x="196329" y="84053"/>
                </a:lnTo>
                <a:lnTo>
                  <a:pt x="276352" y="84053"/>
                </a:lnTo>
                <a:lnTo>
                  <a:pt x="274998" y="81921"/>
                </a:lnTo>
                <a:lnTo>
                  <a:pt x="256943" y="69683"/>
                </a:lnTo>
                <a:lnTo>
                  <a:pt x="233999" y="65279"/>
                </a:lnTo>
                <a:close/>
              </a:path>
            </a:pathLst>
          </a:custGeom>
          <a:solidFill>
            <a:srgbClr val="DA46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7637" y="1890544"/>
            <a:ext cx="7346374" cy="825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2739" y="3162207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4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2109" y="3691536"/>
            <a:ext cx="7455344" cy="12902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2739" y="542391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7999" y="5953248"/>
            <a:ext cx="6822343" cy="752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2739" y="7224910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1306" y="7754235"/>
            <a:ext cx="7412201" cy="17466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81295" y="4094117"/>
            <a:ext cx="5863695" cy="3127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2012" y="724208"/>
            <a:ext cx="1330960" cy="189865"/>
          </a:xfrm>
          <a:custGeom>
            <a:avLst/>
            <a:gdLst/>
            <a:ahLst/>
            <a:cxnLst/>
            <a:rect l="l" t="t" r="r" b="b"/>
            <a:pathLst>
              <a:path w="1330960" h="189865">
                <a:moveTo>
                  <a:pt x="69819" y="9693"/>
                </a:moveTo>
                <a:lnTo>
                  <a:pt x="0" y="9693"/>
                </a:lnTo>
                <a:lnTo>
                  <a:pt x="0" y="186758"/>
                </a:lnTo>
                <a:lnTo>
                  <a:pt x="27486" y="186758"/>
                </a:lnTo>
                <a:lnTo>
                  <a:pt x="27486" y="118656"/>
                </a:lnTo>
                <a:lnTo>
                  <a:pt x="96719" y="118656"/>
                </a:lnTo>
                <a:lnTo>
                  <a:pt x="94360" y="114362"/>
                </a:lnTo>
                <a:lnTo>
                  <a:pt x="108839" y="106775"/>
                </a:lnTo>
                <a:lnTo>
                  <a:pt x="118724" y="96324"/>
                </a:lnTo>
                <a:lnTo>
                  <a:pt x="27486" y="96324"/>
                </a:lnTo>
                <a:lnTo>
                  <a:pt x="27486" y="32762"/>
                </a:lnTo>
                <a:lnTo>
                  <a:pt x="118685" y="32762"/>
                </a:lnTo>
                <a:lnTo>
                  <a:pt x="112889" y="24357"/>
                </a:lnTo>
                <a:lnTo>
                  <a:pt x="94345" y="13505"/>
                </a:lnTo>
                <a:lnTo>
                  <a:pt x="69819" y="9693"/>
                </a:lnTo>
                <a:close/>
              </a:path>
              <a:path w="1330960" h="189865">
                <a:moveTo>
                  <a:pt x="96719" y="118656"/>
                </a:moveTo>
                <a:lnTo>
                  <a:pt x="66261" y="118656"/>
                </a:lnTo>
                <a:lnTo>
                  <a:pt x="102336" y="186758"/>
                </a:lnTo>
                <a:lnTo>
                  <a:pt x="134117" y="186758"/>
                </a:lnTo>
                <a:lnTo>
                  <a:pt x="96719" y="118656"/>
                </a:lnTo>
                <a:close/>
              </a:path>
              <a:path w="1330960" h="189865">
                <a:moveTo>
                  <a:pt x="118685" y="32762"/>
                </a:moveTo>
                <a:lnTo>
                  <a:pt x="66261" y="32762"/>
                </a:lnTo>
                <a:lnTo>
                  <a:pt x="80565" y="34948"/>
                </a:lnTo>
                <a:lnTo>
                  <a:pt x="91338" y="41229"/>
                </a:lnTo>
                <a:lnTo>
                  <a:pt x="98131" y="51191"/>
                </a:lnTo>
                <a:lnTo>
                  <a:pt x="100407" y="63929"/>
                </a:lnTo>
                <a:lnTo>
                  <a:pt x="100495" y="64666"/>
                </a:lnTo>
                <a:lnTo>
                  <a:pt x="98248" y="78102"/>
                </a:lnTo>
                <a:lnTo>
                  <a:pt x="91722" y="88041"/>
                </a:lnTo>
                <a:lnTo>
                  <a:pt x="81238" y="94207"/>
                </a:lnTo>
                <a:lnTo>
                  <a:pt x="67120" y="96324"/>
                </a:lnTo>
                <a:lnTo>
                  <a:pt x="118724" y="96324"/>
                </a:lnTo>
                <a:lnTo>
                  <a:pt x="119638" y="95357"/>
                </a:lnTo>
                <a:lnTo>
                  <a:pt x="126387" y="80834"/>
                </a:lnTo>
                <a:lnTo>
                  <a:pt x="128617" y="64666"/>
                </a:lnTo>
                <a:lnTo>
                  <a:pt x="128718" y="63684"/>
                </a:lnTo>
                <a:lnTo>
                  <a:pt x="124623" y="41375"/>
                </a:lnTo>
                <a:lnTo>
                  <a:pt x="118685" y="32762"/>
                </a:lnTo>
                <a:close/>
              </a:path>
              <a:path w="1330960" h="189865">
                <a:moveTo>
                  <a:pt x="215471" y="50923"/>
                </a:moveTo>
                <a:lnTo>
                  <a:pt x="190218" y="55925"/>
                </a:lnTo>
                <a:lnTo>
                  <a:pt x="170913" y="70049"/>
                </a:lnTo>
                <a:lnTo>
                  <a:pt x="158580" y="91974"/>
                </a:lnTo>
                <a:lnTo>
                  <a:pt x="154241" y="120374"/>
                </a:lnTo>
                <a:lnTo>
                  <a:pt x="158532" y="149060"/>
                </a:lnTo>
                <a:lnTo>
                  <a:pt x="170898" y="170745"/>
                </a:lnTo>
                <a:lnTo>
                  <a:pt x="190581" y="184515"/>
                </a:lnTo>
                <a:lnTo>
                  <a:pt x="216820" y="189335"/>
                </a:lnTo>
                <a:lnTo>
                  <a:pt x="239486" y="185993"/>
                </a:lnTo>
                <a:lnTo>
                  <a:pt x="256423" y="177325"/>
                </a:lnTo>
                <a:lnTo>
                  <a:pt x="265771" y="167493"/>
                </a:lnTo>
                <a:lnTo>
                  <a:pt x="217434" y="167493"/>
                </a:lnTo>
                <a:lnTo>
                  <a:pt x="202543" y="164774"/>
                </a:lnTo>
                <a:lnTo>
                  <a:pt x="191160" y="156879"/>
                </a:lnTo>
                <a:lnTo>
                  <a:pt x="183803" y="144198"/>
                </a:lnTo>
                <a:lnTo>
                  <a:pt x="180991" y="127123"/>
                </a:lnTo>
                <a:lnTo>
                  <a:pt x="275474" y="127123"/>
                </a:lnTo>
                <a:lnTo>
                  <a:pt x="275474" y="117797"/>
                </a:lnTo>
                <a:lnTo>
                  <a:pt x="274003" y="108104"/>
                </a:lnTo>
                <a:lnTo>
                  <a:pt x="181358" y="108104"/>
                </a:lnTo>
                <a:lnTo>
                  <a:pt x="185138" y="92901"/>
                </a:lnTo>
                <a:lnTo>
                  <a:pt x="192540" y="81829"/>
                </a:lnTo>
                <a:lnTo>
                  <a:pt x="202911" y="75059"/>
                </a:lnTo>
                <a:lnTo>
                  <a:pt x="215593" y="72764"/>
                </a:lnTo>
                <a:lnTo>
                  <a:pt x="261336" y="72764"/>
                </a:lnTo>
                <a:lnTo>
                  <a:pt x="259415" y="69359"/>
                </a:lnTo>
                <a:lnTo>
                  <a:pt x="240531" y="55747"/>
                </a:lnTo>
                <a:lnTo>
                  <a:pt x="215471" y="50923"/>
                </a:lnTo>
                <a:close/>
              </a:path>
              <a:path w="1330960" h="189865">
                <a:moveTo>
                  <a:pt x="274002" y="151051"/>
                </a:moveTo>
                <a:lnTo>
                  <a:pt x="248355" y="151173"/>
                </a:lnTo>
                <a:lnTo>
                  <a:pt x="247865" y="152155"/>
                </a:lnTo>
                <a:lnTo>
                  <a:pt x="244163" y="157450"/>
                </a:lnTo>
                <a:lnTo>
                  <a:pt x="237849" y="162401"/>
                </a:lnTo>
                <a:lnTo>
                  <a:pt x="228936" y="166063"/>
                </a:lnTo>
                <a:lnTo>
                  <a:pt x="217434" y="167493"/>
                </a:lnTo>
                <a:lnTo>
                  <a:pt x="265771" y="167493"/>
                </a:lnTo>
                <a:lnTo>
                  <a:pt x="267793" y="165367"/>
                </a:lnTo>
                <a:lnTo>
                  <a:pt x="273756" y="152155"/>
                </a:lnTo>
                <a:lnTo>
                  <a:pt x="274002" y="151051"/>
                </a:lnTo>
                <a:close/>
              </a:path>
              <a:path w="1330960" h="189865">
                <a:moveTo>
                  <a:pt x="261336" y="72764"/>
                </a:moveTo>
                <a:lnTo>
                  <a:pt x="215593" y="72764"/>
                </a:lnTo>
                <a:lnTo>
                  <a:pt x="228144" y="74938"/>
                </a:lnTo>
                <a:lnTo>
                  <a:pt x="238325" y="81507"/>
                </a:lnTo>
                <a:lnTo>
                  <a:pt x="245514" y="92539"/>
                </a:lnTo>
                <a:lnTo>
                  <a:pt x="249093" y="108104"/>
                </a:lnTo>
                <a:lnTo>
                  <a:pt x="274003" y="108104"/>
                </a:lnTo>
                <a:lnTo>
                  <a:pt x="271327" y="90472"/>
                </a:lnTo>
                <a:lnTo>
                  <a:pt x="261336" y="72764"/>
                </a:lnTo>
                <a:close/>
              </a:path>
              <a:path w="1330960" h="189865">
                <a:moveTo>
                  <a:pt x="343084" y="74482"/>
                </a:moveTo>
                <a:lnTo>
                  <a:pt x="316581" y="74482"/>
                </a:lnTo>
                <a:lnTo>
                  <a:pt x="316581" y="186758"/>
                </a:lnTo>
                <a:lnTo>
                  <a:pt x="343084" y="186758"/>
                </a:lnTo>
                <a:lnTo>
                  <a:pt x="343084" y="74482"/>
                </a:lnTo>
                <a:close/>
              </a:path>
              <a:path w="1330960" h="189865">
                <a:moveTo>
                  <a:pt x="372411" y="53500"/>
                </a:moveTo>
                <a:lnTo>
                  <a:pt x="294616" y="53500"/>
                </a:lnTo>
                <a:lnTo>
                  <a:pt x="294616" y="74482"/>
                </a:lnTo>
                <a:lnTo>
                  <a:pt x="372411" y="74482"/>
                </a:lnTo>
                <a:lnTo>
                  <a:pt x="372411" y="53500"/>
                </a:lnTo>
                <a:close/>
              </a:path>
              <a:path w="1330960" h="189865">
                <a:moveTo>
                  <a:pt x="363822" y="0"/>
                </a:moveTo>
                <a:lnTo>
                  <a:pt x="357810" y="0"/>
                </a:lnTo>
                <a:lnTo>
                  <a:pt x="339668" y="2446"/>
                </a:lnTo>
                <a:lnTo>
                  <a:pt x="326796" y="9816"/>
                </a:lnTo>
                <a:lnTo>
                  <a:pt x="319123" y="22156"/>
                </a:lnTo>
                <a:lnTo>
                  <a:pt x="316581" y="39511"/>
                </a:lnTo>
                <a:lnTo>
                  <a:pt x="316581" y="53500"/>
                </a:lnTo>
                <a:lnTo>
                  <a:pt x="342839" y="53500"/>
                </a:lnTo>
                <a:lnTo>
                  <a:pt x="342839" y="40738"/>
                </a:lnTo>
                <a:lnTo>
                  <a:pt x="343971" y="31823"/>
                </a:lnTo>
                <a:lnTo>
                  <a:pt x="347564" y="25369"/>
                </a:lnTo>
                <a:lnTo>
                  <a:pt x="353917" y="21446"/>
                </a:lnTo>
                <a:lnTo>
                  <a:pt x="363331" y="20123"/>
                </a:lnTo>
                <a:lnTo>
                  <a:pt x="373516" y="20123"/>
                </a:lnTo>
                <a:lnTo>
                  <a:pt x="373516" y="1227"/>
                </a:lnTo>
                <a:lnTo>
                  <a:pt x="368976" y="491"/>
                </a:lnTo>
                <a:lnTo>
                  <a:pt x="363822" y="0"/>
                </a:lnTo>
                <a:close/>
              </a:path>
              <a:path w="1330960" h="189865">
                <a:moveTo>
                  <a:pt x="373516" y="20123"/>
                </a:moveTo>
                <a:lnTo>
                  <a:pt x="367504" y="20123"/>
                </a:lnTo>
                <a:lnTo>
                  <a:pt x="371062" y="20369"/>
                </a:lnTo>
                <a:lnTo>
                  <a:pt x="373516" y="20737"/>
                </a:lnTo>
                <a:lnTo>
                  <a:pt x="373516" y="20123"/>
                </a:lnTo>
                <a:close/>
              </a:path>
              <a:path w="1330960" h="189865">
                <a:moveTo>
                  <a:pt x="451802" y="50923"/>
                </a:moveTo>
                <a:lnTo>
                  <a:pt x="426550" y="55925"/>
                </a:lnTo>
                <a:lnTo>
                  <a:pt x="407245" y="70049"/>
                </a:lnTo>
                <a:lnTo>
                  <a:pt x="394911" y="91974"/>
                </a:lnTo>
                <a:lnTo>
                  <a:pt x="390572" y="120374"/>
                </a:lnTo>
                <a:lnTo>
                  <a:pt x="394863" y="149060"/>
                </a:lnTo>
                <a:lnTo>
                  <a:pt x="407229" y="170745"/>
                </a:lnTo>
                <a:lnTo>
                  <a:pt x="426912" y="184515"/>
                </a:lnTo>
                <a:lnTo>
                  <a:pt x="453151" y="189335"/>
                </a:lnTo>
                <a:lnTo>
                  <a:pt x="475817" y="185993"/>
                </a:lnTo>
                <a:lnTo>
                  <a:pt x="492755" y="177325"/>
                </a:lnTo>
                <a:lnTo>
                  <a:pt x="502103" y="167493"/>
                </a:lnTo>
                <a:lnTo>
                  <a:pt x="453765" y="167493"/>
                </a:lnTo>
                <a:lnTo>
                  <a:pt x="438874" y="164774"/>
                </a:lnTo>
                <a:lnTo>
                  <a:pt x="427491" y="156879"/>
                </a:lnTo>
                <a:lnTo>
                  <a:pt x="420134" y="144198"/>
                </a:lnTo>
                <a:lnTo>
                  <a:pt x="417322" y="127123"/>
                </a:lnTo>
                <a:lnTo>
                  <a:pt x="511805" y="127123"/>
                </a:lnTo>
                <a:lnTo>
                  <a:pt x="511805" y="117797"/>
                </a:lnTo>
                <a:lnTo>
                  <a:pt x="510334" y="108104"/>
                </a:lnTo>
                <a:lnTo>
                  <a:pt x="417690" y="108104"/>
                </a:lnTo>
                <a:lnTo>
                  <a:pt x="421469" y="92901"/>
                </a:lnTo>
                <a:lnTo>
                  <a:pt x="428871" y="81829"/>
                </a:lnTo>
                <a:lnTo>
                  <a:pt x="439242" y="75059"/>
                </a:lnTo>
                <a:lnTo>
                  <a:pt x="451924" y="72764"/>
                </a:lnTo>
                <a:lnTo>
                  <a:pt x="497667" y="72764"/>
                </a:lnTo>
                <a:lnTo>
                  <a:pt x="495746" y="69359"/>
                </a:lnTo>
                <a:lnTo>
                  <a:pt x="476862" y="55747"/>
                </a:lnTo>
                <a:lnTo>
                  <a:pt x="451802" y="50923"/>
                </a:lnTo>
                <a:close/>
              </a:path>
              <a:path w="1330960" h="189865">
                <a:moveTo>
                  <a:pt x="510333" y="151051"/>
                </a:moveTo>
                <a:lnTo>
                  <a:pt x="484687" y="151173"/>
                </a:lnTo>
                <a:lnTo>
                  <a:pt x="484196" y="152155"/>
                </a:lnTo>
                <a:lnTo>
                  <a:pt x="480494" y="157450"/>
                </a:lnTo>
                <a:lnTo>
                  <a:pt x="474180" y="162401"/>
                </a:lnTo>
                <a:lnTo>
                  <a:pt x="465267" y="166063"/>
                </a:lnTo>
                <a:lnTo>
                  <a:pt x="453765" y="167493"/>
                </a:lnTo>
                <a:lnTo>
                  <a:pt x="502103" y="167493"/>
                </a:lnTo>
                <a:lnTo>
                  <a:pt x="504124" y="165367"/>
                </a:lnTo>
                <a:lnTo>
                  <a:pt x="510087" y="152155"/>
                </a:lnTo>
                <a:lnTo>
                  <a:pt x="510333" y="151051"/>
                </a:lnTo>
                <a:close/>
              </a:path>
              <a:path w="1330960" h="189865">
                <a:moveTo>
                  <a:pt x="497667" y="72764"/>
                </a:moveTo>
                <a:lnTo>
                  <a:pt x="451924" y="72764"/>
                </a:lnTo>
                <a:lnTo>
                  <a:pt x="464475" y="74938"/>
                </a:lnTo>
                <a:lnTo>
                  <a:pt x="474656" y="81507"/>
                </a:lnTo>
                <a:lnTo>
                  <a:pt x="481846" y="92539"/>
                </a:lnTo>
                <a:lnTo>
                  <a:pt x="485424" y="108104"/>
                </a:lnTo>
                <a:lnTo>
                  <a:pt x="510334" y="108104"/>
                </a:lnTo>
                <a:lnTo>
                  <a:pt x="507658" y="90472"/>
                </a:lnTo>
                <a:lnTo>
                  <a:pt x="497667" y="72764"/>
                </a:lnTo>
                <a:close/>
              </a:path>
              <a:path w="1330960" h="189865">
                <a:moveTo>
                  <a:pt x="570090" y="53500"/>
                </a:moveTo>
                <a:lnTo>
                  <a:pt x="543463" y="53500"/>
                </a:lnTo>
                <a:lnTo>
                  <a:pt x="543463" y="186758"/>
                </a:lnTo>
                <a:lnTo>
                  <a:pt x="570090" y="186758"/>
                </a:lnTo>
                <a:lnTo>
                  <a:pt x="570090" y="107122"/>
                </a:lnTo>
                <a:lnTo>
                  <a:pt x="572575" y="94029"/>
                </a:lnTo>
                <a:lnTo>
                  <a:pt x="579569" y="84007"/>
                </a:lnTo>
                <a:lnTo>
                  <a:pt x="590382" y="77598"/>
                </a:lnTo>
                <a:lnTo>
                  <a:pt x="604325" y="75341"/>
                </a:lnTo>
                <a:lnTo>
                  <a:pt x="618681" y="75341"/>
                </a:lnTo>
                <a:lnTo>
                  <a:pt x="618681" y="73623"/>
                </a:lnTo>
                <a:lnTo>
                  <a:pt x="570090" y="73623"/>
                </a:lnTo>
                <a:lnTo>
                  <a:pt x="570090" y="53500"/>
                </a:lnTo>
                <a:close/>
              </a:path>
              <a:path w="1330960" h="189865">
                <a:moveTo>
                  <a:pt x="618681" y="75341"/>
                </a:moveTo>
                <a:lnTo>
                  <a:pt x="609356" y="75341"/>
                </a:lnTo>
                <a:lnTo>
                  <a:pt x="613896" y="75955"/>
                </a:lnTo>
                <a:lnTo>
                  <a:pt x="618681" y="76936"/>
                </a:lnTo>
                <a:lnTo>
                  <a:pt x="618681" y="75341"/>
                </a:lnTo>
                <a:close/>
              </a:path>
              <a:path w="1330960" h="189865">
                <a:moveTo>
                  <a:pt x="611319" y="51168"/>
                </a:moveTo>
                <a:lnTo>
                  <a:pt x="607025" y="51168"/>
                </a:lnTo>
                <a:lnTo>
                  <a:pt x="594727" y="52692"/>
                </a:lnTo>
                <a:lnTo>
                  <a:pt x="584661" y="57104"/>
                </a:lnTo>
                <a:lnTo>
                  <a:pt x="577034" y="64161"/>
                </a:lnTo>
                <a:lnTo>
                  <a:pt x="572053" y="73623"/>
                </a:lnTo>
                <a:lnTo>
                  <a:pt x="618681" y="73623"/>
                </a:lnTo>
                <a:lnTo>
                  <a:pt x="618681" y="52395"/>
                </a:lnTo>
                <a:lnTo>
                  <a:pt x="615982" y="51782"/>
                </a:lnTo>
                <a:lnTo>
                  <a:pt x="611319" y="51168"/>
                </a:lnTo>
                <a:close/>
              </a:path>
              <a:path w="1330960" h="189865">
                <a:moveTo>
                  <a:pt x="695250" y="50923"/>
                </a:moveTo>
                <a:lnTo>
                  <a:pt x="669997" y="55925"/>
                </a:lnTo>
                <a:lnTo>
                  <a:pt x="650692" y="70049"/>
                </a:lnTo>
                <a:lnTo>
                  <a:pt x="638359" y="91974"/>
                </a:lnTo>
                <a:lnTo>
                  <a:pt x="634020" y="120374"/>
                </a:lnTo>
                <a:lnTo>
                  <a:pt x="638311" y="149060"/>
                </a:lnTo>
                <a:lnTo>
                  <a:pt x="650677" y="170745"/>
                </a:lnTo>
                <a:lnTo>
                  <a:pt x="670360" y="184515"/>
                </a:lnTo>
                <a:lnTo>
                  <a:pt x="696599" y="189335"/>
                </a:lnTo>
                <a:lnTo>
                  <a:pt x="719266" y="185993"/>
                </a:lnTo>
                <a:lnTo>
                  <a:pt x="736203" y="177325"/>
                </a:lnTo>
                <a:lnTo>
                  <a:pt x="745551" y="167493"/>
                </a:lnTo>
                <a:lnTo>
                  <a:pt x="697213" y="167493"/>
                </a:lnTo>
                <a:lnTo>
                  <a:pt x="682322" y="164774"/>
                </a:lnTo>
                <a:lnTo>
                  <a:pt x="670939" y="156879"/>
                </a:lnTo>
                <a:lnTo>
                  <a:pt x="663582" y="144198"/>
                </a:lnTo>
                <a:lnTo>
                  <a:pt x="660770" y="127123"/>
                </a:lnTo>
                <a:lnTo>
                  <a:pt x="755253" y="127123"/>
                </a:lnTo>
                <a:lnTo>
                  <a:pt x="755253" y="117797"/>
                </a:lnTo>
                <a:lnTo>
                  <a:pt x="753782" y="108104"/>
                </a:lnTo>
                <a:lnTo>
                  <a:pt x="661138" y="108104"/>
                </a:lnTo>
                <a:lnTo>
                  <a:pt x="664917" y="92901"/>
                </a:lnTo>
                <a:lnTo>
                  <a:pt x="672320" y="81829"/>
                </a:lnTo>
                <a:lnTo>
                  <a:pt x="682690" y="75059"/>
                </a:lnTo>
                <a:lnTo>
                  <a:pt x="695373" y="72764"/>
                </a:lnTo>
                <a:lnTo>
                  <a:pt x="741115" y="72764"/>
                </a:lnTo>
                <a:lnTo>
                  <a:pt x="739194" y="69359"/>
                </a:lnTo>
                <a:lnTo>
                  <a:pt x="720310" y="55747"/>
                </a:lnTo>
                <a:lnTo>
                  <a:pt x="695250" y="50923"/>
                </a:lnTo>
                <a:close/>
              </a:path>
              <a:path w="1330960" h="189865">
                <a:moveTo>
                  <a:pt x="753781" y="151051"/>
                </a:moveTo>
                <a:lnTo>
                  <a:pt x="728136" y="151173"/>
                </a:lnTo>
                <a:lnTo>
                  <a:pt x="727644" y="152155"/>
                </a:lnTo>
                <a:lnTo>
                  <a:pt x="723942" y="157450"/>
                </a:lnTo>
                <a:lnTo>
                  <a:pt x="717628" y="162401"/>
                </a:lnTo>
                <a:lnTo>
                  <a:pt x="708715" y="166063"/>
                </a:lnTo>
                <a:lnTo>
                  <a:pt x="697213" y="167493"/>
                </a:lnTo>
                <a:lnTo>
                  <a:pt x="745551" y="167493"/>
                </a:lnTo>
                <a:lnTo>
                  <a:pt x="747573" y="165367"/>
                </a:lnTo>
                <a:lnTo>
                  <a:pt x="753535" y="152155"/>
                </a:lnTo>
                <a:lnTo>
                  <a:pt x="753781" y="151051"/>
                </a:lnTo>
                <a:close/>
              </a:path>
              <a:path w="1330960" h="189865">
                <a:moveTo>
                  <a:pt x="741115" y="72764"/>
                </a:moveTo>
                <a:lnTo>
                  <a:pt x="695373" y="72764"/>
                </a:lnTo>
                <a:lnTo>
                  <a:pt x="707923" y="74938"/>
                </a:lnTo>
                <a:lnTo>
                  <a:pt x="718104" y="81507"/>
                </a:lnTo>
                <a:lnTo>
                  <a:pt x="725294" y="92539"/>
                </a:lnTo>
                <a:lnTo>
                  <a:pt x="728872" y="108104"/>
                </a:lnTo>
                <a:lnTo>
                  <a:pt x="753782" y="108104"/>
                </a:lnTo>
                <a:lnTo>
                  <a:pt x="751106" y="90472"/>
                </a:lnTo>
                <a:lnTo>
                  <a:pt x="741115" y="72764"/>
                </a:lnTo>
                <a:close/>
              </a:path>
              <a:path w="1330960" h="189865">
                <a:moveTo>
                  <a:pt x="813538" y="53500"/>
                </a:moveTo>
                <a:lnTo>
                  <a:pt x="786911" y="53500"/>
                </a:lnTo>
                <a:lnTo>
                  <a:pt x="786911" y="186758"/>
                </a:lnTo>
                <a:lnTo>
                  <a:pt x="813538" y="186758"/>
                </a:lnTo>
                <a:lnTo>
                  <a:pt x="813538" y="108594"/>
                </a:lnTo>
                <a:lnTo>
                  <a:pt x="815741" y="94090"/>
                </a:lnTo>
                <a:lnTo>
                  <a:pt x="822051" y="83118"/>
                </a:lnTo>
                <a:lnTo>
                  <a:pt x="832019" y="76171"/>
                </a:lnTo>
                <a:lnTo>
                  <a:pt x="845196" y="73746"/>
                </a:lnTo>
                <a:lnTo>
                  <a:pt x="813538" y="73746"/>
                </a:lnTo>
                <a:lnTo>
                  <a:pt x="813538" y="53500"/>
                </a:lnTo>
                <a:close/>
              </a:path>
              <a:path w="1330960" h="189865">
                <a:moveTo>
                  <a:pt x="854154" y="50923"/>
                </a:moveTo>
                <a:lnTo>
                  <a:pt x="840850" y="52487"/>
                </a:lnTo>
                <a:lnTo>
                  <a:pt x="829996" y="56997"/>
                </a:lnTo>
                <a:lnTo>
                  <a:pt x="821558" y="64175"/>
                </a:lnTo>
                <a:lnTo>
                  <a:pt x="815501" y="73746"/>
                </a:lnTo>
                <a:lnTo>
                  <a:pt x="845196" y="73746"/>
                </a:lnTo>
                <a:lnTo>
                  <a:pt x="857913" y="75797"/>
                </a:lnTo>
                <a:lnTo>
                  <a:pt x="866869" y="81967"/>
                </a:lnTo>
                <a:lnTo>
                  <a:pt x="872166" y="92278"/>
                </a:lnTo>
                <a:lnTo>
                  <a:pt x="873909" y="106754"/>
                </a:lnTo>
                <a:lnTo>
                  <a:pt x="873909" y="186758"/>
                </a:lnTo>
                <a:lnTo>
                  <a:pt x="900414" y="186758"/>
                </a:lnTo>
                <a:lnTo>
                  <a:pt x="900414" y="100496"/>
                </a:lnTo>
                <a:lnTo>
                  <a:pt x="897379" y="79342"/>
                </a:lnTo>
                <a:lnTo>
                  <a:pt x="888466" y="63791"/>
                </a:lnTo>
                <a:lnTo>
                  <a:pt x="873961" y="54199"/>
                </a:lnTo>
                <a:lnTo>
                  <a:pt x="854154" y="50923"/>
                </a:lnTo>
                <a:close/>
              </a:path>
              <a:path w="1330960" h="189865">
                <a:moveTo>
                  <a:pt x="993547" y="50923"/>
                </a:moveTo>
                <a:lnTo>
                  <a:pt x="967360" y="55704"/>
                </a:lnTo>
                <a:lnTo>
                  <a:pt x="947671" y="69390"/>
                </a:lnTo>
                <a:lnTo>
                  <a:pt x="935276" y="90990"/>
                </a:lnTo>
                <a:lnTo>
                  <a:pt x="930968" y="119515"/>
                </a:lnTo>
                <a:lnTo>
                  <a:pt x="930968" y="119761"/>
                </a:lnTo>
                <a:lnTo>
                  <a:pt x="935295" y="148802"/>
                </a:lnTo>
                <a:lnTo>
                  <a:pt x="947733" y="170699"/>
                </a:lnTo>
                <a:lnTo>
                  <a:pt x="967463" y="184520"/>
                </a:lnTo>
                <a:lnTo>
                  <a:pt x="993670" y="189335"/>
                </a:lnTo>
                <a:lnTo>
                  <a:pt x="1015799" y="186150"/>
                </a:lnTo>
                <a:lnTo>
                  <a:pt x="1032659" y="177202"/>
                </a:lnTo>
                <a:lnTo>
                  <a:pt x="1041104" y="167125"/>
                </a:lnTo>
                <a:lnTo>
                  <a:pt x="993670" y="167125"/>
                </a:lnTo>
                <a:lnTo>
                  <a:pt x="978844" y="163866"/>
                </a:lnTo>
                <a:lnTo>
                  <a:pt x="967641" y="154486"/>
                </a:lnTo>
                <a:lnTo>
                  <a:pt x="960557" y="139585"/>
                </a:lnTo>
                <a:lnTo>
                  <a:pt x="958086" y="119761"/>
                </a:lnTo>
                <a:lnTo>
                  <a:pt x="958086" y="119515"/>
                </a:lnTo>
                <a:lnTo>
                  <a:pt x="960522" y="100155"/>
                </a:lnTo>
                <a:lnTo>
                  <a:pt x="967549" y="85556"/>
                </a:lnTo>
                <a:lnTo>
                  <a:pt x="978740" y="76342"/>
                </a:lnTo>
                <a:lnTo>
                  <a:pt x="993670" y="73132"/>
                </a:lnTo>
                <a:lnTo>
                  <a:pt x="1041132" y="73132"/>
                </a:lnTo>
                <a:lnTo>
                  <a:pt x="1033319" y="63607"/>
                </a:lnTo>
                <a:lnTo>
                  <a:pt x="1016096" y="54280"/>
                </a:lnTo>
                <a:lnTo>
                  <a:pt x="993547" y="50923"/>
                </a:lnTo>
                <a:close/>
              </a:path>
              <a:path w="1330960" h="189865">
                <a:moveTo>
                  <a:pt x="1050731" y="144547"/>
                </a:moveTo>
                <a:lnTo>
                  <a:pt x="1025203" y="144547"/>
                </a:lnTo>
                <a:lnTo>
                  <a:pt x="1024962" y="145161"/>
                </a:lnTo>
                <a:lnTo>
                  <a:pt x="1020607" y="154649"/>
                </a:lnTo>
                <a:lnTo>
                  <a:pt x="1013963" y="161527"/>
                </a:lnTo>
                <a:lnTo>
                  <a:pt x="1004996" y="165712"/>
                </a:lnTo>
                <a:lnTo>
                  <a:pt x="993670" y="167125"/>
                </a:lnTo>
                <a:lnTo>
                  <a:pt x="1041104" y="167125"/>
                </a:lnTo>
                <a:lnTo>
                  <a:pt x="1044226" y="163400"/>
                </a:lnTo>
                <a:lnTo>
                  <a:pt x="1050480" y="145651"/>
                </a:lnTo>
                <a:lnTo>
                  <a:pt x="1050731" y="144547"/>
                </a:lnTo>
                <a:close/>
              </a:path>
              <a:path w="1330960" h="189865">
                <a:moveTo>
                  <a:pt x="1041132" y="73132"/>
                </a:moveTo>
                <a:lnTo>
                  <a:pt x="993670" y="73132"/>
                </a:lnTo>
                <a:lnTo>
                  <a:pt x="1005618" y="74871"/>
                </a:lnTo>
                <a:lnTo>
                  <a:pt x="1014899" y="79682"/>
                </a:lnTo>
                <a:lnTo>
                  <a:pt x="1021419" y="86954"/>
                </a:lnTo>
                <a:lnTo>
                  <a:pt x="1025088" y="96078"/>
                </a:lnTo>
                <a:lnTo>
                  <a:pt x="1025203" y="96447"/>
                </a:lnTo>
                <a:lnTo>
                  <a:pt x="1050731" y="96324"/>
                </a:lnTo>
                <a:lnTo>
                  <a:pt x="1050731" y="95710"/>
                </a:lnTo>
                <a:lnTo>
                  <a:pt x="1044952" y="77789"/>
                </a:lnTo>
                <a:lnTo>
                  <a:pt x="1041132" y="73132"/>
                </a:lnTo>
                <a:close/>
              </a:path>
              <a:path w="1330960" h="189865">
                <a:moveTo>
                  <a:pt x="1135514" y="50923"/>
                </a:moveTo>
                <a:lnTo>
                  <a:pt x="1110266" y="55925"/>
                </a:lnTo>
                <a:lnTo>
                  <a:pt x="1090963" y="70049"/>
                </a:lnTo>
                <a:lnTo>
                  <a:pt x="1078629" y="91974"/>
                </a:lnTo>
                <a:lnTo>
                  <a:pt x="1074290" y="120374"/>
                </a:lnTo>
                <a:lnTo>
                  <a:pt x="1078581" y="149060"/>
                </a:lnTo>
                <a:lnTo>
                  <a:pt x="1090947" y="170745"/>
                </a:lnTo>
                <a:lnTo>
                  <a:pt x="1110628" y="184515"/>
                </a:lnTo>
                <a:lnTo>
                  <a:pt x="1136864" y="189335"/>
                </a:lnTo>
                <a:lnTo>
                  <a:pt x="1159532" y="185993"/>
                </a:lnTo>
                <a:lnTo>
                  <a:pt x="1176471" y="177325"/>
                </a:lnTo>
                <a:lnTo>
                  <a:pt x="1185820" y="167493"/>
                </a:lnTo>
                <a:lnTo>
                  <a:pt x="1137482" y="167493"/>
                </a:lnTo>
                <a:lnTo>
                  <a:pt x="1122589" y="164774"/>
                </a:lnTo>
                <a:lnTo>
                  <a:pt x="1111204" y="156879"/>
                </a:lnTo>
                <a:lnTo>
                  <a:pt x="1103847" y="144198"/>
                </a:lnTo>
                <a:lnTo>
                  <a:pt x="1101033" y="127123"/>
                </a:lnTo>
                <a:lnTo>
                  <a:pt x="1195522" y="127123"/>
                </a:lnTo>
                <a:lnTo>
                  <a:pt x="1195522" y="117797"/>
                </a:lnTo>
                <a:lnTo>
                  <a:pt x="1194051" y="108104"/>
                </a:lnTo>
                <a:lnTo>
                  <a:pt x="1101410" y="108104"/>
                </a:lnTo>
                <a:lnTo>
                  <a:pt x="1105186" y="92901"/>
                </a:lnTo>
                <a:lnTo>
                  <a:pt x="1112588" y="81829"/>
                </a:lnTo>
                <a:lnTo>
                  <a:pt x="1122958" y="75059"/>
                </a:lnTo>
                <a:lnTo>
                  <a:pt x="1135639" y="72764"/>
                </a:lnTo>
                <a:lnTo>
                  <a:pt x="1181383" y="72764"/>
                </a:lnTo>
                <a:lnTo>
                  <a:pt x="1179461" y="69359"/>
                </a:lnTo>
                <a:lnTo>
                  <a:pt x="1160576" y="55747"/>
                </a:lnTo>
                <a:lnTo>
                  <a:pt x="1135514" y="50923"/>
                </a:lnTo>
                <a:close/>
              </a:path>
              <a:path w="1330960" h="189865">
                <a:moveTo>
                  <a:pt x="1194046" y="151051"/>
                </a:moveTo>
                <a:lnTo>
                  <a:pt x="1168403" y="151173"/>
                </a:lnTo>
                <a:lnTo>
                  <a:pt x="1167911" y="152155"/>
                </a:lnTo>
                <a:lnTo>
                  <a:pt x="1164208" y="157450"/>
                </a:lnTo>
                <a:lnTo>
                  <a:pt x="1157895" y="162401"/>
                </a:lnTo>
                <a:lnTo>
                  <a:pt x="1148984" y="166063"/>
                </a:lnTo>
                <a:lnTo>
                  <a:pt x="1137482" y="167493"/>
                </a:lnTo>
                <a:lnTo>
                  <a:pt x="1185820" y="167493"/>
                </a:lnTo>
                <a:lnTo>
                  <a:pt x="1187841" y="165367"/>
                </a:lnTo>
                <a:lnTo>
                  <a:pt x="1193805" y="152155"/>
                </a:lnTo>
                <a:lnTo>
                  <a:pt x="1194046" y="151051"/>
                </a:lnTo>
                <a:close/>
              </a:path>
              <a:path w="1330960" h="189865">
                <a:moveTo>
                  <a:pt x="1181383" y="72764"/>
                </a:moveTo>
                <a:lnTo>
                  <a:pt x="1135639" y="72764"/>
                </a:lnTo>
                <a:lnTo>
                  <a:pt x="1148191" y="74938"/>
                </a:lnTo>
                <a:lnTo>
                  <a:pt x="1158372" y="81507"/>
                </a:lnTo>
                <a:lnTo>
                  <a:pt x="1165560" y="92539"/>
                </a:lnTo>
                <a:lnTo>
                  <a:pt x="1169136" y="108104"/>
                </a:lnTo>
                <a:lnTo>
                  <a:pt x="1194051" y="108104"/>
                </a:lnTo>
                <a:lnTo>
                  <a:pt x="1191375" y="90472"/>
                </a:lnTo>
                <a:lnTo>
                  <a:pt x="1181383" y="72764"/>
                </a:lnTo>
                <a:close/>
              </a:path>
              <a:path w="1330960" h="189865">
                <a:moveTo>
                  <a:pt x="1247175" y="151787"/>
                </a:moveTo>
                <a:lnTo>
                  <a:pt x="1220548" y="151787"/>
                </a:lnTo>
                <a:lnTo>
                  <a:pt x="1225727" y="167179"/>
                </a:lnTo>
                <a:lnTo>
                  <a:pt x="1237012" y="178997"/>
                </a:lnTo>
                <a:lnTo>
                  <a:pt x="1253839" y="186627"/>
                </a:lnTo>
                <a:lnTo>
                  <a:pt x="1275646" y="189335"/>
                </a:lnTo>
                <a:lnTo>
                  <a:pt x="1297632" y="186323"/>
                </a:lnTo>
                <a:lnTo>
                  <a:pt x="1315131" y="177846"/>
                </a:lnTo>
                <a:lnTo>
                  <a:pt x="1323185" y="168720"/>
                </a:lnTo>
                <a:lnTo>
                  <a:pt x="1276138" y="168720"/>
                </a:lnTo>
                <a:lnTo>
                  <a:pt x="1265420" y="167508"/>
                </a:lnTo>
                <a:lnTo>
                  <a:pt x="1257027" y="164088"/>
                </a:lnTo>
                <a:lnTo>
                  <a:pt x="1250981" y="158781"/>
                </a:lnTo>
                <a:lnTo>
                  <a:pt x="1247301" y="151909"/>
                </a:lnTo>
                <a:close/>
              </a:path>
              <a:path w="1330960" h="189865">
                <a:moveTo>
                  <a:pt x="1276012" y="50923"/>
                </a:moveTo>
                <a:lnTo>
                  <a:pt x="1255191" y="53893"/>
                </a:lnTo>
                <a:lnTo>
                  <a:pt x="1238806" y="62166"/>
                </a:lnTo>
                <a:lnTo>
                  <a:pt x="1228080" y="74787"/>
                </a:lnTo>
                <a:lnTo>
                  <a:pt x="1224234" y="90802"/>
                </a:lnTo>
                <a:lnTo>
                  <a:pt x="1261049" y="127614"/>
                </a:lnTo>
                <a:lnTo>
                  <a:pt x="1282274" y="132522"/>
                </a:lnTo>
                <a:lnTo>
                  <a:pt x="1292191" y="135592"/>
                </a:lnTo>
                <a:lnTo>
                  <a:pt x="1298932" y="139501"/>
                </a:lnTo>
                <a:lnTo>
                  <a:pt x="1302772" y="144307"/>
                </a:lnTo>
                <a:lnTo>
                  <a:pt x="1303990" y="150069"/>
                </a:lnTo>
                <a:lnTo>
                  <a:pt x="1303990" y="150314"/>
                </a:lnTo>
                <a:lnTo>
                  <a:pt x="1301950" y="157797"/>
                </a:lnTo>
                <a:lnTo>
                  <a:pt x="1296229" y="163613"/>
                </a:lnTo>
                <a:lnTo>
                  <a:pt x="1287425" y="167380"/>
                </a:lnTo>
                <a:lnTo>
                  <a:pt x="1276138" y="168720"/>
                </a:lnTo>
                <a:lnTo>
                  <a:pt x="1323185" y="168720"/>
                </a:lnTo>
                <a:lnTo>
                  <a:pt x="1326693" y="164746"/>
                </a:lnTo>
                <a:lnTo>
                  <a:pt x="1330869" y="147860"/>
                </a:lnTo>
                <a:lnTo>
                  <a:pt x="1330869" y="147615"/>
                </a:lnTo>
                <a:lnTo>
                  <a:pt x="1292954" y="111417"/>
                </a:lnTo>
                <a:lnTo>
                  <a:pt x="1271845" y="106631"/>
                </a:lnTo>
                <a:lnTo>
                  <a:pt x="1262229" y="103638"/>
                </a:lnTo>
                <a:lnTo>
                  <a:pt x="1255675" y="99898"/>
                </a:lnTo>
                <a:lnTo>
                  <a:pt x="1251928" y="95260"/>
                </a:lnTo>
                <a:lnTo>
                  <a:pt x="1250735" y="89575"/>
                </a:lnTo>
                <a:lnTo>
                  <a:pt x="1250735" y="89330"/>
                </a:lnTo>
                <a:lnTo>
                  <a:pt x="1252613" y="82027"/>
                </a:lnTo>
                <a:lnTo>
                  <a:pt x="1257839" y="76369"/>
                </a:lnTo>
                <a:lnTo>
                  <a:pt x="1265803" y="72713"/>
                </a:lnTo>
                <a:lnTo>
                  <a:pt x="1275897" y="71414"/>
                </a:lnTo>
                <a:lnTo>
                  <a:pt x="1322033" y="71414"/>
                </a:lnTo>
                <a:lnTo>
                  <a:pt x="1312692" y="61245"/>
                </a:lnTo>
                <a:lnTo>
                  <a:pt x="1296694" y="53639"/>
                </a:lnTo>
                <a:lnTo>
                  <a:pt x="1276012" y="50923"/>
                </a:lnTo>
                <a:close/>
              </a:path>
              <a:path w="1330960" h="189865">
                <a:moveTo>
                  <a:pt x="1322033" y="71414"/>
                </a:moveTo>
                <a:lnTo>
                  <a:pt x="1275897" y="71414"/>
                </a:lnTo>
                <a:lnTo>
                  <a:pt x="1286065" y="72653"/>
                </a:lnTo>
                <a:lnTo>
                  <a:pt x="1294039" y="76077"/>
                </a:lnTo>
                <a:lnTo>
                  <a:pt x="1299690" y="81250"/>
                </a:lnTo>
                <a:lnTo>
                  <a:pt x="1302891" y="87734"/>
                </a:lnTo>
                <a:lnTo>
                  <a:pt x="1302891" y="87980"/>
                </a:lnTo>
                <a:lnTo>
                  <a:pt x="1328293" y="87980"/>
                </a:lnTo>
                <a:lnTo>
                  <a:pt x="1328253" y="87734"/>
                </a:lnTo>
                <a:lnTo>
                  <a:pt x="1323420" y="72923"/>
                </a:lnTo>
                <a:lnTo>
                  <a:pt x="1322033" y="71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6333" y="729602"/>
            <a:ext cx="295910" cy="186055"/>
          </a:xfrm>
          <a:custGeom>
            <a:avLst/>
            <a:gdLst/>
            <a:ahLst/>
            <a:cxnLst/>
            <a:rect l="l" t="t" r="r" b="b"/>
            <a:pathLst>
              <a:path w="295909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95909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95909" h="186055">
                <a:moveTo>
                  <a:pt x="232527" y="0"/>
                </a:moveTo>
                <a:lnTo>
                  <a:pt x="203118" y="6457"/>
                </a:lnTo>
                <a:lnTo>
                  <a:pt x="181128" y="25154"/>
                </a:lnTo>
                <a:lnTo>
                  <a:pt x="167353" y="55079"/>
                </a:lnTo>
                <a:lnTo>
                  <a:pt x="162584" y="95219"/>
                </a:lnTo>
                <a:lnTo>
                  <a:pt x="162584" y="95465"/>
                </a:lnTo>
                <a:lnTo>
                  <a:pt x="168355" y="137045"/>
                </a:lnTo>
                <a:lnTo>
                  <a:pt x="183721" y="164993"/>
                </a:lnTo>
                <a:lnTo>
                  <a:pt x="205758" y="180724"/>
                </a:lnTo>
                <a:lnTo>
                  <a:pt x="231546" y="185653"/>
                </a:lnTo>
                <a:lnTo>
                  <a:pt x="257239" y="181033"/>
                </a:lnTo>
                <a:lnTo>
                  <a:pt x="277513" y="168199"/>
                </a:lnTo>
                <a:lnTo>
                  <a:pt x="281342" y="162585"/>
                </a:lnTo>
                <a:lnTo>
                  <a:pt x="231300" y="162585"/>
                </a:lnTo>
                <a:lnTo>
                  <a:pt x="216690" y="159601"/>
                </a:lnTo>
                <a:lnTo>
                  <a:pt x="204887" y="151418"/>
                </a:lnTo>
                <a:lnTo>
                  <a:pt x="196995" y="139186"/>
                </a:lnTo>
                <a:lnTo>
                  <a:pt x="194213" y="124546"/>
                </a:lnTo>
                <a:lnTo>
                  <a:pt x="194143" y="123810"/>
                </a:lnTo>
                <a:lnTo>
                  <a:pt x="196982" y="109173"/>
                </a:lnTo>
                <a:lnTo>
                  <a:pt x="204872" y="97520"/>
                </a:lnTo>
                <a:lnTo>
                  <a:pt x="213773" y="91784"/>
                </a:lnTo>
                <a:lnTo>
                  <a:pt x="188721" y="91784"/>
                </a:lnTo>
                <a:lnTo>
                  <a:pt x="199948" y="42272"/>
                </a:lnTo>
                <a:lnTo>
                  <a:pt x="232404" y="23314"/>
                </a:lnTo>
                <a:lnTo>
                  <a:pt x="282249" y="23314"/>
                </a:lnTo>
                <a:lnTo>
                  <a:pt x="272299" y="12546"/>
                </a:lnTo>
                <a:lnTo>
                  <a:pt x="254351" y="3293"/>
                </a:lnTo>
                <a:lnTo>
                  <a:pt x="232527" y="0"/>
                </a:lnTo>
                <a:close/>
              </a:path>
              <a:path w="295909" h="186055">
                <a:moveTo>
                  <a:pt x="282804" y="87121"/>
                </a:moveTo>
                <a:lnTo>
                  <a:pt x="231546" y="87121"/>
                </a:lnTo>
                <a:lnTo>
                  <a:pt x="246375" y="89914"/>
                </a:lnTo>
                <a:lnTo>
                  <a:pt x="258065" y="97689"/>
                </a:lnTo>
                <a:lnTo>
                  <a:pt x="265728" y="109536"/>
                </a:lnTo>
                <a:lnTo>
                  <a:pt x="268367" y="123932"/>
                </a:lnTo>
                <a:lnTo>
                  <a:pt x="268480" y="124791"/>
                </a:lnTo>
                <a:lnTo>
                  <a:pt x="265586" y="139652"/>
                </a:lnTo>
                <a:lnTo>
                  <a:pt x="257666" y="151649"/>
                </a:lnTo>
                <a:lnTo>
                  <a:pt x="245858" y="159665"/>
                </a:lnTo>
                <a:lnTo>
                  <a:pt x="231300" y="162585"/>
                </a:lnTo>
                <a:lnTo>
                  <a:pt x="281342" y="162585"/>
                </a:lnTo>
                <a:lnTo>
                  <a:pt x="290817" y="148692"/>
                </a:lnTo>
                <a:lnTo>
                  <a:pt x="295502" y="124546"/>
                </a:lnTo>
                <a:lnTo>
                  <a:pt x="295597" y="123810"/>
                </a:lnTo>
                <a:lnTo>
                  <a:pt x="291293" y="100319"/>
                </a:lnTo>
                <a:lnTo>
                  <a:pt x="282804" y="87121"/>
                </a:lnTo>
                <a:close/>
              </a:path>
              <a:path w="295909" h="186055">
                <a:moveTo>
                  <a:pt x="237681" y="64911"/>
                </a:moveTo>
                <a:lnTo>
                  <a:pt x="221111" y="67108"/>
                </a:lnTo>
                <a:lnTo>
                  <a:pt x="207740" y="73010"/>
                </a:lnTo>
                <a:lnTo>
                  <a:pt x="197683" y="81580"/>
                </a:lnTo>
                <a:lnTo>
                  <a:pt x="191053" y="91784"/>
                </a:lnTo>
                <a:lnTo>
                  <a:pt x="213773" y="91784"/>
                </a:lnTo>
                <a:lnTo>
                  <a:pt x="216742" y="89870"/>
                </a:lnTo>
                <a:lnTo>
                  <a:pt x="231546" y="87121"/>
                </a:lnTo>
                <a:lnTo>
                  <a:pt x="282804" y="87121"/>
                </a:lnTo>
                <a:lnTo>
                  <a:pt x="279293" y="81660"/>
                </a:lnTo>
                <a:lnTo>
                  <a:pt x="260966" y="69351"/>
                </a:lnTo>
                <a:lnTo>
                  <a:pt x="237681" y="64911"/>
                </a:lnTo>
                <a:close/>
              </a:path>
              <a:path w="295909" h="186055">
                <a:moveTo>
                  <a:pt x="282249" y="23314"/>
                </a:moveTo>
                <a:lnTo>
                  <a:pt x="232404" y="23314"/>
                </a:lnTo>
                <a:lnTo>
                  <a:pt x="243931" y="24867"/>
                </a:lnTo>
                <a:lnTo>
                  <a:pt x="253387" y="29296"/>
                </a:lnTo>
                <a:lnTo>
                  <a:pt x="260634" y="36255"/>
                </a:lnTo>
                <a:lnTo>
                  <a:pt x="265534" y="45401"/>
                </a:lnTo>
                <a:lnTo>
                  <a:pt x="266025" y="46628"/>
                </a:lnTo>
                <a:lnTo>
                  <a:pt x="293266" y="46628"/>
                </a:lnTo>
                <a:lnTo>
                  <a:pt x="293021" y="45155"/>
                </a:lnTo>
                <a:lnTo>
                  <a:pt x="285484" y="26815"/>
                </a:lnTo>
                <a:lnTo>
                  <a:pt x="282249" y="2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84399" y="3776343"/>
            <a:ext cx="8132855" cy="995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2739" y="5214501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8569" y="5708519"/>
            <a:ext cx="7979266" cy="658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739" y="6806075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9923" y="7315501"/>
            <a:ext cx="7829059" cy="9387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2739" y="8753660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8569" y="9247678"/>
            <a:ext cx="7979266" cy="658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66313" y="3760934"/>
            <a:ext cx="8123567" cy="10142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54652" y="5214501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561836" y="5723928"/>
            <a:ext cx="7890052" cy="639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554652" y="6806075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561836" y="7300093"/>
            <a:ext cx="8091553" cy="10142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54652" y="8753660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563190" y="9247678"/>
            <a:ext cx="8202327" cy="658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0344" y="2285176"/>
            <a:ext cx="2352469" cy="4544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5568" y="5025522"/>
            <a:ext cx="9033510" cy="1514475"/>
          </a:xfrm>
          <a:custGeom>
            <a:avLst/>
            <a:gdLst/>
            <a:ahLst/>
            <a:cxnLst/>
            <a:rect l="l" t="t" r="r" b="b"/>
            <a:pathLst>
              <a:path w="9033510" h="1514475">
                <a:moveTo>
                  <a:pt x="615716" y="300767"/>
                </a:moveTo>
                <a:lnTo>
                  <a:pt x="327542" y="300767"/>
                </a:lnTo>
                <a:lnTo>
                  <a:pt x="327542" y="1204658"/>
                </a:lnTo>
                <a:lnTo>
                  <a:pt x="615716" y="1204658"/>
                </a:lnTo>
                <a:lnTo>
                  <a:pt x="615716" y="300767"/>
                </a:lnTo>
                <a:close/>
              </a:path>
              <a:path w="9033510" h="1514475">
                <a:moveTo>
                  <a:pt x="944046" y="68500"/>
                </a:moveTo>
                <a:lnTo>
                  <a:pt x="0" y="68500"/>
                </a:lnTo>
                <a:lnTo>
                  <a:pt x="0" y="300767"/>
                </a:lnTo>
                <a:lnTo>
                  <a:pt x="944046" y="300767"/>
                </a:lnTo>
                <a:lnTo>
                  <a:pt x="944046" y="68500"/>
                </a:lnTo>
                <a:close/>
              </a:path>
              <a:path w="9033510" h="1514475">
                <a:moveTo>
                  <a:pt x="1411739" y="0"/>
                </a:moveTo>
                <a:lnTo>
                  <a:pt x="1133015" y="0"/>
                </a:lnTo>
                <a:lnTo>
                  <a:pt x="1133015" y="1204658"/>
                </a:lnTo>
                <a:lnTo>
                  <a:pt x="1411739" y="1204658"/>
                </a:lnTo>
                <a:lnTo>
                  <a:pt x="1411739" y="703896"/>
                </a:lnTo>
                <a:lnTo>
                  <a:pt x="1418031" y="647591"/>
                </a:lnTo>
                <a:lnTo>
                  <a:pt x="1436380" y="600771"/>
                </a:lnTo>
                <a:lnTo>
                  <a:pt x="1465991" y="565176"/>
                </a:lnTo>
                <a:lnTo>
                  <a:pt x="1506071" y="542544"/>
                </a:lnTo>
                <a:lnTo>
                  <a:pt x="1555829" y="534614"/>
                </a:lnTo>
                <a:lnTo>
                  <a:pt x="1962564" y="534614"/>
                </a:lnTo>
                <a:lnTo>
                  <a:pt x="1962319" y="532963"/>
                </a:lnTo>
                <a:lnTo>
                  <a:pt x="1949852" y="487194"/>
                </a:lnTo>
                <a:lnTo>
                  <a:pt x="1940556" y="465326"/>
                </a:lnTo>
                <a:lnTo>
                  <a:pt x="1411739" y="465326"/>
                </a:lnTo>
                <a:lnTo>
                  <a:pt x="1411739" y="0"/>
                </a:lnTo>
                <a:close/>
              </a:path>
              <a:path w="9033510" h="1514475">
                <a:moveTo>
                  <a:pt x="1962564" y="534614"/>
                </a:moveTo>
                <a:lnTo>
                  <a:pt x="1555829" y="534614"/>
                </a:lnTo>
                <a:lnTo>
                  <a:pt x="1606439" y="541687"/>
                </a:lnTo>
                <a:lnTo>
                  <a:pt x="1645145" y="562480"/>
                </a:lnTo>
                <a:lnTo>
                  <a:pt x="1672324" y="596349"/>
                </a:lnTo>
                <a:lnTo>
                  <a:pt x="1688355" y="642652"/>
                </a:lnTo>
                <a:lnTo>
                  <a:pt x="1693615" y="700747"/>
                </a:lnTo>
                <a:lnTo>
                  <a:pt x="1693615" y="1204658"/>
                </a:lnTo>
                <a:lnTo>
                  <a:pt x="1972340" y="1204658"/>
                </a:lnTo>
                <a:lnTo>
                  <a:pt x="1972340" y="638546"/>
                </a:lnTo>
                <a:lnTo>
                  <a:pt x="1969828" y="583460"/>
                </a:lnTo>
                <a:lnTo>
                  <a:pt x="1962564" y="534614"/>
                </a:lnTo>
                <a:close/>
              </a:path>
              <a:path w="9033510" h="1514475">
                <a:moveTo>
                  <a:pt x="1676296" y="307854"/>
                </a:moveTo>
                <a:lnTo>
                  <a:pt x="1625530" y="311536"/>
                </a:lnTo>
                <a:lnTo>
                  <a:pt x="1579364" y="322270"/>
                </a:lnTo>
                <a:lnTo>
                  <a:pt x="1538060" y="339587"/>
                </a:lnTo>
                <a:lnTo>
                  <a:pt x="1501880" y="363020"/>
                </a:lnTo>
                <a:lnTo>
                  <a:pt x="1471086" y="392099"/>
                </a:lnTo>
                <a:lnTo>
                  <a:pt x="1445939" y="426357"/>
                </a:lnTo>
                <a:lnTo>
                  <a:pt x="1426702" y="465326"/>
                </a:lnTo>
                <a:lnTo>
                  <a:pt x="1940556" y="465326"/>
                </a:lnTo>
                <a:lnTo>
                  <a:pt x="1910198" y="410394"/>
                </a:lnTo>
                <a:lnTo>
                  <a:pt x="1883090" y="379639"/>
                </a:lnTo>
                <a:lnTo>
                  <a:pt x="1851179" y="354166"/>
                </a:lnTo>
                <a:lnTo>
                  <a:pt x="1814506" y="334112"/>
                </a:lnTo>
                <a:lnTo>
                  <a:pt x="1773108" y="319616"/>
                </a:lnTo>
                <a:lnTo>
                  <a:pt x="1727025" y="310818"/>
                </a:lnTo>
                <a:lnTo>
                  <a:pt x="1676296" y="307854"/>
                </a:lnTo>
                <a:close/>
              </a:path>
              <a:path w="9033510" h="1514475">
                <a:moveTo>
                  <a:pt x="2938854" y="512567"/>
                </a:moveTo>
                <a:lnTo>
                  <a:pt x="2557348" y="512567"/>
                </a:lnTo>
                <a:lnTo>
                  <a:pt x="2608846" y="519026"/>
                </a:lnTo>
                <a:lnTo>
                  <a:pt x="2646910" y="537664"/>
                </a:lnTo>
                <a:lnTo>
                  <a:pt x="2670506" y="567375"/>
                </a:lnTo>
                <a:lnTo>
                  <a:pt x="2678601" y="607051"/>
                </a:lnTo>
                <a:lnTo>
                  <a:pt x="2678601" y="675552"/>
                </a:lnTo>
                <a:lnTo>
                  <a:pt x="2487277" y="686574"/>
                </a:lnTo>
                <a:lnTo>
                  <a:pt x="2428184" y="692364"/>
                </a:lnTo>
                <a:lnTo>
                  <a:pt x="2374229" y="701969"/>
                </a:lnTo>
                <a:lnTo>
                  <a:pt x="2325518" y="715340"/>
                </a:lnTo>
                <a:lnTo>
                  <a:pt x="2282151" y="732427"/>
                </a:lnTo>
                <a:lnTo>
                  <a:pt x="2244233" y="753181"/>
                </a:lnTo>
                <a:lnTo>
                  <a:pt x="2211866" y="777551"/>
                </a:lnTo>
                <a:lnTo>
                  <a:pt x="2185153" y="805489"/>
                </a:lnTo>
                <a:lnTo>
                  <a:pt x="2149101" y="871866"/>
                </a:lnTo>
                <a:lnTo>
                  <a:pt x="2139967" y="910206"/>
                </a:lnTo>
                <a:lnTo>
                  <a:pt x="2136900" y="951915"/>
                </a:lnTo>
                <a:lnTo>
                  <a:pt x="2136900" y="953490"/>
                </a:lnTo>
                <a:lnTo>
                  <a:pt x="2140286" y="999737"/>
                </a:lnTo>
                <a:lnTo>
                  <a:pt x="2150197" y="1042380"/>
                </a:lnTo>
                <a:lnTo>
                  <a:pt x="2166257" y="1081120"/>
                </a:lnTo>
                <a:lnTo>
                  <a:pt x="2188096" y="1115661"/>
                </a:lnTo>
                <a:lnTo>
                  <a:pt x="2215339" y="1145705"/>
                </a:lnTo>
                <a:lnTo>
                  <a:pt x="2247613" y="1170953"/>
                </a:lnTo>
                <a:lnTo>
                  <a:pt x="2284546" y="1191109"/>
                </a:lnTo>
                <a:lnTo>
                  <a:pt x="2325763" y="1205874"/>
                </a:lnTo>
                <a:lnTo>
                  <a:pt x="2370893" y="1214951"/>
                </a:lnTo>
                <a:lnTo>
                  <a:pt x="2419562" y="1218043"/>
                </a:lnTo>
                <a:lnTo>
                  <a:pt x="2473785" y="1214198"/>
                </a:lnTo>
                <a:lnTo>
                  <a:pt x="2523962" y="1203025"/>
                </a:lnTo>
                <a:lnTo>
                  <a:pt x="2569064" y="1185073"/>
                </a:lnTo>
                <a:lnTo>
                  <a:pt x="2608064" y="1160887"/>
                </a:lnTo>
                <a:lnTo>
                  <a:pt x="2639935" y="1131014"/>
                </a:lnTo>
                <a:lnTo>
                  <a:pt x="2663649" y="1096002"/>
                </a:lnTo>
                <a:lnTo>
                  <a:pt x="2952603" y="1096002"/>
                </a:lnTo>
                <a:lnTo>
                  <a:pt x="2952603" y="1023565"/>
                </a:lnTo>
                <a:lnTo>
                  <a:pt x="2521915" y="1023565"/>
                </a:lnTo>
                <a:lnTo>
                  <a:pt x="2474145" y="1017291"/>
                </a:lnTo>
                <a:lnTo>
                  <a:pt x="2437373" y="999354"/>
                </a:lnTo>
                <a:lnTo>
                  <a:pt x="2413738" y="971082"/>
                </a:lnTo>
                <a:lnTo>
                  <a:pt x="2405384" y="933806"/>
                </a:lnTo>
                <a:lnTo>
                  <a:pt x="2405384" y="932231"/>
                </a:lnTo>
                <a:lnTo>
                  <a:pt x="2437373" y="869537"/>
                </a:lnTo>
                <a:lnTo>
                  <a:pt x="2476805" y="850850"/>
                </a:lnTo>
                <a:lnTo>
                  <a:pt x="2531370" y="841685"/>
                </a:lnTo>
                <a:lnTo>
                  <a:pt x="2678601" y="832236"/>
                </a:lnTo>
                <a:lnTo>
                  <a:pt x="2952603" y="832236"/>
                </a:lnTo>
                <a:lnTo>
                  <a:pt x="2952603" y="607051"/>
                </a:lnTo>
                <a:lnTo>
                  <a:pt x="2949752" y="561468"/>
                </a:lnTo>
                <a:lnTo>
                  <a:pt x="2941278" y="519275"/>
                </a:lnTo>
                <a:lnTo>
                  <a:pt x="2938854" y="512567"/>
                </a:lnTo>
                <a:close/>
              </a:path>
              <a:path w="9033510" h="1514475">
                <a:moveTo>
                  <a:pt x="2952603" y="1096002"/>
                </a:moveTo>
                <a:lnTo>
                  <a:pt x="2678601" y="1096002"/>
                </a:lnTo>
                <a:lnTo>
                  <a:pt x="2678601" y="1204658"/>
                </a:lnTo>
                <a:lnTo>
                  <a:pt x="2952603" y="1204658"/>
                </a:lnTo>
                <a:lnTo>
                  <a:pt x="2952603" y="1096002"/>
                </a:lnTo>
                <a:close/>
              </a:path>
              <a:path w="9033510" h="1514475">
                <a:moveTo>
                  <a:pt x="2952603" y="832236"/>
                </a:moveTo>
                <a:lnTo>
                  <a:pt x="2678601" y="832236"/>
                </a:lnTo>
                <a:lnTo>
                  <a:pt x="2678601" y="889714"/>
                </a:lnTo>
                <a:lnTo>
                  <a:pt x="2670771" y="932659"/>
                </a:lnTo>
                <a:lnTo>
                  <a:pt x="2648845" y="969483"/>
                </a:lnTo>
                <a:lnTo>
                  <a:pt x="2615165" y="998218"/>
                </a:lnTo>
                <a:lnTo>
                  <a:pt x="2572073" y="1016901"/>
                </a:lnTo>
                <a:lnTo>
                  <a:pt x="2521915" y="1023565"/>
                </a:lnTo>
                <a:lnTo>
                  <a:pt x="2952603" y="1023565"/>
                </a:lnTo>
                <a:lnTo>
                  <a:pt x="2952603" y="832236"/>
                </a:lnTo>
                <a:close/>
              </a:path>
              <a:path w="9033510" h="1514475">
                <a:moveTo>
                  <a:pt x="2573096" y="307854"/>
                </a:moveTo>
                <a:lnTo>
                  <a:pt x="2510626" y="310451"/>
                </a:lnTo>
                <a:lnTo>
                  <a:pt x="2452635" y="318088"/>
                </a:lnTo>
                <a:lnTo>
                  <a:pt x="2399347" y="330534"/>
                </a:lnTo>
                <a:lnTo>
                  <a:pt x="2350986" y="347559"/>
                </a:lnTo>
                <a:lnTo>
                  <a:pt x="2307775" y="368932"/>
                </a:lnTo>
                <a:lnTo>
                  <a:pt x="2269938" y="394422"/>
                </a:lnTo>
                <a:lnTo>
                  <a:pt x="2237698" y="423799"/>
                </a:lnTo>
                <a:lnTo>
                  <a:pt x="2211279" y="456831"/>
                </a:lnTo>
                <a:lnTo>
                  <a:pt x="2190904" y="493289"/>
                </a:lnTo>
                <a:lnTo>
                  <a:pt x="2176797" y="532941"/>
                </a:lnTo>
                <a:lnTo>
                  <a:pt x="2169182" y="575557"/>
                </a:lnTo>
                <a:lnTo>
                  <a:pt x="2168397" y="585005"/>
                </a:lnTo>
                <a:lnTo>
                  <a:pt x="2421132" y="585005"/>
                </a:lnTo>
                <a:lnTo>
                  <a:pt x="2422713" y="581068"/>
                </a:lnTo>
                <a:lnTo>
                  <a:pt x="2440428" y="551763"/>
                </a:lnTo>
                <a:lnTo>
                  <a:pt x="2468772" y="530283"/>
                </a:lnTo>
                <a:lnTo>
                  <a:pt x="2507746" y="517070"/>
                </a:lnTo>
                <a:lnTo>
                  <a:pt x="2557348" y="512567"/>
                </a:lnTo>
                <a:lnTo>
                  <a:pt x="2938854" y="512567"/>
                </a:lnTo>
                <a:lnTo>
                  <a:pt x="2927297" y="480581"/>
                </a:lnTo>
                <a:lnTo>
                  <a:pt x="2907928" y="445496"/>
                </a:lnTo>
                <a:lnTo>
                  <a:pt x="2883288" y="414129"/>
                </a:lnTo>
                <a:lnTo>
                  <a:pt x="2853495" y="386590"/>
                </a:lnTo>
                <a:lnTo>
                  <a:pt x="2818666" y="362987"/>
                </a:lnTo>
                <a:lnTo>
                  <a:pt x="2778918" y="343431"/>
                </a:lnTo>
                <a:lnTo>
                  <a:pt x="2734370" y="328030"/>
                </a:lnTo>
                <a:lnTo>
                  <a:pt x="2685139" y="316894"/>
                </a:lnTo>
                <a:lnTo>
                  <a:pt x="2631342" y="310132"/>
                </a:lnTo>
                <a:lnTo>
                  <a:pt x="2573096" y="307854"/>
                </a:lnTo>
                <a:close/>
              </a:path>
              <a:path w="9033510" h="1514475">
                <a:moveTo>
                  <a:pt x="3443133" y="328325"/>
                </a:moveTo>
                <a:lnTo>
                  <a:pt x="3164408" y="328325"/>
                </a:lnTo>
                <a:lnTo>
                  <a:pt x="3164408" y="1204658"/>
                </a:lnTo>
                <a:lnTo>
                  <a:pt x="3443133" y="1204658"/>
                </a:lnTo>
                <a:lnTo>
                  <a:pt x="3443133" y="703896"/>
                </a:lnTo>
                <a:lnTo>
                  <a:pt x="3449425" y="647591"/>
                </a:lnTo>
                <a:lnTo>
                  <a:pt x="3467773" y="600771"/>
                </a:lnTo>
                <a:lnTo>
                  <a:pt x="3497384" y="565176"/>
                </a:lnTo>
                <a:lnTo>
                  <a:pt x="3537465" y="542544"/>
                </a:lnTo>
                <a:lnTo>
                  <a:pt x="3587223" y="534614"/>
                </a:lnTo>
                <a:lnTo>
                  <a:pt x="3993958" y="534614"/>
                </a:lnTo>
                <a:lnTo>
                  <a:pt x="3993713" y="532963"/>
                </a:lnTo>
                <a:lnTo>
                  <a:pt x="3981245" y="487194"/>
                </a:lnTo>
                <a:lnTo>
                  <a:pt x="3971949" y="465326"/>
                </a:lnTo>
                <a:lnTo>
                  <a:pt x="3443133" y="465326"/>
                </a:lnTo>
                <a:lnTo>
                  <a:pt x="3443133" y="328325"/>
                </a:lnTo>
                <a:close/>
              </a:path>
              <a:path w="9033510" h="1514475">
                <a:moveTo>
                  <a:pt x="3993958" y="534614"/>
                </a:moveTo>
                <a:lnTo>
                  <a:pt x="3587223" y="534614"/>
                </a:lnTo>
                <a:lnTo>
                  <a:pt x="3637832" y="541687"/>
                </a:lnTo>
                <a:lnTo>
                  <a:pt x="3676538" y="562480"/>
                </a:lnTo>
                <a:lnTo>
                  <a:pt x="3703718" y="596349"/>
                </a:lnTo>
                <a:lnTo>
                  <a:pt x="3719749" y="642652"/>
                </a:lnTo>
                <a:lnTo>
                  <a:pt x="3725009" y="700747"/>
                </a:lnTo>
                <a:lnTo>
                  <a:pt x="3725009" y="1204658"/>
                </a:lnTo>
                <a:lnTo>
                  <a:pt x="4003733" y="1204658"/>
                </a:lnTo>
                <a:lnTo>
                  <a:pt x="4003733" y="638546"/>
                </a:lnTo>
                <a:lnTo>
                  <a:pt x="4001222" y="583460"/>
                </a:lnTo>
                <a:lnTo>
                  <a:pt x="3993958" y="534614"/>
                </a:lnTo>
                <a:close/>
              </a:path>
              <a:path w="9033510" h="1514475">
                <a:moveTo>
                  <a:pt x="3707680" y="307854"/>
                </a:moveTo>
                <a:lnTo>
                  <a:pt x="3656917" y="311536"/>
                </a:lnTo>
                <a:lnTo>
                  <a:pt x="3610753" y="322270"/>
                </a:lnTo>
                <a:lnTo>
                  <a:pt x="3569451" y="339587"/>
                </a:lnTo>
                <a:lnTo>
                  <a:pt x="3533273" y="363020"/>
                </a:lnTo>
                <a:lnTo>
                  <a:pt x="3502479" y="392099"/>
                </a:lnTo>
                <a:lnTo>
                  <a:pt x="3477333" y="426357"/>
                </a:lnTo>
                <a:lnTo>
                  <a:pt x="3458096" y="465326"/>
                </a:lnTo>
                <a:lnTo>
                  <a:pt x="3971949" y="465326"/>
                </a:lnTo>
                <a:lnTo>
                  <a:pt x="3941591" y="410394"/>
                </a:lnTo>
                <a:lnTo>
                  <a:pt x="3914482" y="379639"/>
                </a:lnTo>
                <a:lnTo>
                  <a:pt x="3882570" y="354166"/>
                </a:lnTo>
                <a:lnTo>
                  <a:pt x="3845895" y="334112"/>
                </a:lnTo>
                <a:lnTo>
                  <a:pt x="3804496" y="319616"/>
                </a:lnTo>
                <a:lnTo>
                  <a:pt x="3758411" y="310818"/>
                </a:lnTo>
                <a:lnTo>
                  <a:pt x="3707680" y="307854"/>
                </a:lnTo>
                <a:close/>
              </a:path>
              <a:path w="9033510" h="1514475">
                <a:moveTo>
                  <a:pt x="4499771" y="0"/>
                </a:moveTo>
                <a:lnTo>
                  <a:pt x="4221046" y="0"/>
                </a:lnTo>
                <a:lnTo>
                  <a:pt x="4221046" y="1204658"/>
                </a:lnTo>
                <a:lnTo>
                  <a:pt x="4499771" y="1204658"/>
                </a:lnTo>
                <a:lnTo>
                  <a:pt x="4499771" y="929870"/>
                </a:lnTo>
                <a:lnTo>
                  <a:pt x="4553308" y="869242"/>
                </a:lnTo>
                <a:lnTo>
                  <a:pt x="4871493" y="869242"/>
                </a:lnTo>
                <a:lnTo>
                  <a:pt x="4760391" y="703109"/>
                </a:lnTo>
                <a:lnTo>
                  <a:pt x="4799991" y="655867"/>
                </a:lnTo>
                <a:lnTo>
                  <a:pt x="4499771" y="655867"/>
                </a:lnTo>
                <a:lnTo>
                  <a:pt x="4499771" y="0"/>
                </a:lnTo>
                <a:close/>
              </a:path>
              <a:path w="9033510" h="1514475">
                <a:moveTo>
                  <a:pt x="4871493" y="869242"/>
                </a:moveTo>
                <a:lnTo>
                  <a:pt x="4553308" y="869242"/>
                </a:lnTo>
                <a:lnTo>
                  <a:pt x="4771406" y="1204658"/>
                </a:lnTo>
                <a:lnTo>
                  <a:pt x="5095805" y="1204658"/>
                </a:lnTo>
                <a:lnTo>
                  <a:pt x="4871493" y="869242"/>
                </a:lnTo>
                <a:close/>
              </a:path>
              <a:path w="9033510" h="1514475">
                <a:moveTo>
                  <a:pt x="5074549" y="328325"/>
                </a:moveTo>
                <a:lnTo>
                  <a:pt x="4762747" y="328325"/>
                </a:lnTo>
                <a:lnTo>
                  <a:pt x="4514734" y="655867"/>
                </a:lnTo>
                <a:lnTo>
                  <a:pt x="4799991" y="655867"/>
                </a:lnTo>
                <a:lnTo>
                  <a:pt x="5074549" y="328325"/>
                </a:lnTo>
                <a:close/>
              </a:path>
              <a:path w="9033510" h="1514475">
                <a:moveTo>
                  <a:pt x="5654835" y="1308590"/>
                </a:moveTo>
                <a:lnTo>
                  <a:pt x="5654835" y="1513304"/>
                </a:lnTo>
                <a:lnTo>
                  <a:pt x="5678451" y="1513759"/>
                </a:lnTo>
                <a:lnTo>
                  <a:pt x="5749314" y="1514092"/>
                </a:lnTo>
                <a:lnTo>
                  <a:pt x="5804461" y="1512493"/>
                </a:lnTo>
                <a:lnTo>
                  <a:pt x="5855888" y="1507563"/>
                </a:lnTo>
                <a:lnTo>
                  <a:pt x="5903733" y="1499103"/>
                </a:lnTo>
                <a:lnTo>
                  <a:pt x="5948134" y="1486912"/>
                </a:lnTo>
                <a:lnTo>
                  <a:pt x="5989227" y="1470790"/>
                </a:lnTo>
                <a:lnTo>
                  <a:pt x="6027152" y="1450538"/>
                </a:lnTo>
                <a:lnTo>
                  <a:pt x="6062044" y="1425955"/>
                </a:lnTo>
                <a:lnTo>
                  <a:pt x="6094043" y="1396841"/>
                </a:lnTo>
                <a:lnTo>
                  <a:pt x="6123284" y="1362996"/>
                </a:lnTo>
                <a:lnTo>
                  <a:pt x="6149907" y="1324222"/>
                </a:lnTo>
                <a:lnTo>
                  <a:pt x="6158069" y="1309377"/>
                </a:lnTo>
                <a:lnTo>
                  <a:pt x="5716247" y="1309377"/>
                </a:lnTo>
                <a:lnTo>
                  <a:pt x="5682879" y="1309279"/>
                </a:lnTo>
                <a:lnTo>
                  <a:pt x="5667858" y="1309045"/>
                </a:lnTo>
                <a:lnTo>
                  <a:pt x="5654835" y="1308590"/>
                </a:lnTo>
                <a:close/>
              </a:path>
              <a:path w="9033510" h="1514475">
                <a:moveTo>
                  <a:pt x="5868996" y="328325"/>
                </a:moveTo>
                <a:lnTo>
                  <a:pt x="5561131" y="328325"/>
                </a:lnTo>
                <a:lnTo>
                  <a:pt x="5860326" y="1204658"/>
                </a:lnTo>
                <a:lnTo>
                  <a:pt x="5856400" y="1229066"/>
                </a:lnTo>
                <a:lnTo>
                  <a:pt x="5842579" y="1263206"/>
                </a:lnTo>
                <a:lnTo>
                  <a:pt x="5814367" y="1288414"/>
                </a:lnTo>
                <a:lnTo>
                  <a:pt x="5772133" y="1304026"/>
                </a:lnTo>
                <a:lnTo>
                  <a:pt x="5716247" y="1309377"/>
                </a:lnTo>
                <a:lnTo>
                  <a:pt x="6158069" y="1309377"/>
                </a:lnTo>
                <a:lnTo>
                  <a:pt x="6174048" y="1280316"/>
                </a:lnTo>
                <a:lnTo>
                  <a:pt x="6195845" y="1231080"/>
                </a:lnTo>
                <a:lnTo>
                  <a:pt x="6215436" y="1176313"/>
                </a:lnTo>
                <a:lnTo>
                  <a:pt x="6284718" y="963725"/>
                </a:lnTo>
                <a:lnTo>
                  <a:pt x="6024887" y="963725"/>
                </a:lnTo>
                <a:lnTo>
                  <a:pt x="5868996" y="328325"/>
                </a:lnTo>
                <a:close/>
              </a:path>
              <a:path w="9033510" h="1514475">
                <a:moveTo>
                  <a:pt x="6491794" y="328325"/>
                </a:moveTo>
                <a:lnTo>
                  <a:pt x="6197321" y="328325"/>
                </a:lnTo>
                <a:lnTo>
                  <a:pt x="6041420" y="963725"/>
                </a:lnTo>
                <a:lnTo>
                  <a:pt x="6284718" y="963725"/>
                </a:lnTo>
                <a:lnTo>
                  <a:pt x="6491794" y="328325"/>
                </a:lnTo>
                <a:close/>
              </a:path>
              <a:path w="9033510" h="1514475">
                <a:moveTo>
                  <a:pt x="7005150" y="307854"/>
                </a:moveTo>
                <a:lnTo>
                  <a:pt x="6954723" y="309886"/>
                </a:lnTo>
                <a:lnTo>
                  <a:pt x="6906848" y="315917"/>
                </a:lnTo>
                <a:lnTo>
                  <a:pt x="6861621" y="325848"/>
                </a:lnTo>
                <a:lnTo>
                  <a:pt x="6819139" y="339582"/>
                </a:lnTo>
                <a:lnTo>
                  <a:pt x="6779498" y="357021"/>
                </a:lnTo>
                <a:lnTo>
                  <a:pt x="6742797" y="378066"/>
                </a:lnTo>
                <a:lnTo>
                  <a:pt x="6709131" y="402619"/>
                </a:lnTo>
                <a:lnTo>
                  <a:pt x="6678597" y="430584"/>
                </a:lnTo>
                <a:lnTo>
                  <a:pt x="6651293" y="461860"/>
                </a:lnTo>
                <a:lnTo>
                  <a:pt x="6627315" y="496351"/>
                </a:lnTo>
                <a:lnTo>
                  <a:pt x="6606760" y="533959"/>
                </a:lnTo>
                <a:lnTo>
                  <a:pt x="6589725" y="574584"/>
                </a:lnTo>
                <a:lnTo>
                  <a:pt x="6576307" y="618130"/>
                </a:lnTo>
                <a:lnTo>
                  <a:pt x="6566603" y="664499"/>
                </a:lnTo>
                <a:lnTo>
                  <a:pt x="6560710" y="713591"/>
                </a:lnTo>
                <a:lnTo>
                  <a:pt x="6558724" y="765310"/>
                </a:lnTo>
                <a:lnTo>
                  <a:pt x="6558724" y="766885"/>
                </a:lnTo>
                <a:lnTo>
                  <a:pt x="6560673" y="819521"/>
                </a:lnTo>
                <a:lnTo>
                  <a:pt x="6566410" y="869087"/>
                </a:lnTo>
                <a:lnTo>
                  <a:pt x="6575903" y="915892"/>
                </a:lnTo>
                <a:lnTo>
                  <a:pt x="6589061" y="959727"/>
                </a:lnTo>
                <a:lnTo>
                  <a:pt x="6605809" y="1000513"/>
                </a:lnTo>
                <a:lnTo>
                  <a:pt x="6626070" y="1038170"/>
                </a:lnTo>
                <a:lnTo>
                  <a:pt x="6649768" y="1072618"/>
                </a:lnTo>
                <a:lnTo>
                  <a:pt x="6676826" y="1103777"/>
                </a:lnTo>
                <a:lnTo>
                  <a:pt x="6707169" y="1131569"/>
                </a:lnTo>
                <a:lnTo>
                  <a:pt x="6740721" y="1155914"/>
                </a:lnTo>
                <a:lnTo>
                  <a:pt x="6777406" y="1176732"/>
                </a:lnTo>
                <a:lnTo>
                  <a:pt x="6817146" y="1193943"/>
                </a:lnTo>
                <a:lnTo>
                  <a:pt x="6859867" y="1207468"/>
                </a:lnTo>
                <a:lnTo>
                  <a:pt x="6905492" y="1217227"/>
                </a:lnTo>
                <a:lnTo>
                  <a:pt x="6953945" y="1223141"/>
                </a:lnTo>
                <a:lnTo>
                  <a:pt x="7005150" y="1225130"/>
                </a:lnTo>
                <a:lnTo>
                  <a:pt x="7056557" y="1223141"/>
                </a:lnTo>
                <a:lnTo>
                  <a:pt x="7105037" y="1217259"/>
                </a:lnTo>
                <a:lnTo>
                  <a:pt x="7150729" y="1207535"/>
                </a:lnTo>
                <a:lnTo>
                  <a:pt x="7193491" y="1194053"/>
                </a:lnTo>
                <a:lnTo>
                  <a:pt x="7233249" y="1176890"/>
                </a:lnTo>
                <a:lnTo>
                  <a:pt x="7269932" y="1156122"/>
                </a:lnTo>
                <a:lnTo>
                  <a:pt x="7303465" y="1131824"/>
                </a:lnTo>
                <a:lnTo>
                  <a:pt x="7333777" y="1104073"/>
                </a:lnTo>
                <a:lnTo>
                  <a:pt x="7360795" y="1072945"/>
                </a:lnTo>
                <a:lnTo>
                  <a:pt x="7384447" y="1038516"/>
                </a:lnTo>
                <a:lnTo>
                  <a:pt x="7397966" y="1013330"/>
                </a:lnTo>
                <a:lnTo>
                  <a:pt x="7005150" y="1013330"/>
                </a:lnTo>
                <a:lnTo>
                  <a:pt x="6964025" y="1007860"/>
                </a:lnTo>
                <a:lnTo>
                  <a:pt x="6928547" y="991743"/>
                </a:lnTo>
                <a:lnTo>
                  <a:pt x="6898965" y="965420"/>
                </a:lnTo>
                <a:lnTo>
                  <a:pt x="6875524" y="929332"/>
                </a:lnTo>
                <a:lnTo>
                  <a:pt x="6858474" y="883920"/>
                </a:lnTo>
                <a:lnTo>
                  <a:pt x="6848063" y="829624"/>
                </a:lnTo>
                <a:lnTo>
                  <a:pt x="6844537" y="766885"/>
                </a:lnTo>
                <a:lnTo>
                  <a:pt x="6844537" y="765310"/>
                </a:lnTo>
                <a:lnTo>
                  <a:pt x="6848145" y="703855"/>
                </a:lnTo>
                <a:lnTo>
                  <a:pt x="6858749" y="650154"/>
                </a:lnTo>
                <a:lnTo>
                  <a:pt x="6876019" y="604826"/>
                </a:lnTo>
                <a:lnTo>
                  <a:pt x="6899624" y="568493"/>
                </a:lnTo>
                <a:lnTo>
                  <a:pt x="6929234" y="541773"/>
                </a:lnTo>
                <a:lnTo>
                  <a:pt x="6964520" y="525287"/>
                </a:lnTo>
                <a:lnTo>
                  <a:pt x="7005150" y="519654"/>
                </a:lnTo>
                <a:lnTo>
                  <a:pt x="7396463" y="519654"/>
                </a:lnTo>
                <a:lnTo>
                  <a:pt x="7383409" y="495659"/>
                </a:lnTo>
                <a:lnTo>
                  <a:pt x="7359524" y="461206"/>
                </a:lnTo>
                <a:lnTo>
                  <a:pt x="7332301" y="429993"/>
                </a:lnTo>
                <a:lnTo>
                  <a:pt x="7301830" y="402111"/>
                </a:lnTo>
                <a:lnTo>
                  <a:pt x="7268201" y="377651"/>
                </a:lnTo>
                <a:lnTo>
                  <a:pt x="7231505" y="356703"/>
                </a:lnTo>
                <a:lnTo>
                  <a:pt x="7191830" y="339361"/>
                </a:lnTo>
                <a:lnTo>
                  <a:pt x="7149267" y="325713"/>
                </a:lnTo>
                <a:lnTo>
                  <a:pt x="7103906" y="315852"/>
                </a:lnTo>
                <a:lnTo>
                  <a:pt x="7055837" y="309869"/>
                </a:lnTo>
                <a:lnTo>
                  <a:pt x="7005150" y="307854"/>
                </a:lnTo>
                <a:close/>
              </a:path>
              <a:path w="9033510" h="1514475">
                <a:moveTo>
                  <a:pt x="7396463" y="519654"/>
                </a:moveTo>
                <a:lnTo>
                  <a:pt x="7005150" y="519654"/>
                </a:lnTo>
                <a:lnTo>
                  <a:pt x="7045781" y="525287"/>
                </a:lnTo>
                <a:lnTo>
                  <a:pt x="7081067" y="541773"/>
                </a:lnTo>
                <a:lnTo>
                  <a:pt x="7110680" y="568493"/>
                </a:lnTo>
                <a:lnTo>
                  <a:pt x="7134287" y="604826"/>
                </a:lnTo>
                <a:lnTo>
                  <a:pt x="7151559" y="650154"/>
                </a:lnTo>
                <a:lnTo>
                  <a:pt x="7162165" y="703855"/>
                </a:lnTo>
                <a:lnTo>
                  <a:pt x="7165773" y="765310"/>
                </a:lnTo>
                <a:lnTo>
                  <a:pt x="7165773" y="766885"/>
                </a:lnTo>
                <a:lnTo>
                  <a:pt x="7162248" y="829376"/>
                </a:lnTo>
                <a:lnTo>
                  <a:pt x="7151836" y="883575"/>
                </a:lnTo>
                <a:lnTo>
                  <a:pt x="7134785" y="929002"/>
                </a:lnTo>
                <a:lnTo>
                  <a:pt x="7111344" y="965172"/>
                </a:lnTo>
                <a:lnTo>
                  <a:pt x="7081759" y="991605"/>
                </a:lnTo>
                <a:lnTo>
                  <a:pt x="7046278" y="1007818"/>
                </a:lnTo>
                <a:lnTo>
                  <a:pt x="7005150" y="1013330"/>
                </a:lnTo>
                <a:lnTo>
                  <a:pt x="7397966" y="1013330"/>
                </a:lnTo>
                <a:lnTo>
                  <a:pt x="7421359" y="960059"/>
                </a:lnTo>
                <a:lnTo>
                  <a:pt x="7434475" y="916184"/>
                </a:lnTo>
                <a:lnTo>
                  <a:pt x="7443933" y="869313"/>
                </a:lnTo>
                <a:lnTo>
                  <a:pt x="7449666" y="819391"/>
                </a:lnTo>
                <a:lnTo>
                  <a:pt x="7451587" y="766885"/>
                </a:lnTo>
                <a:lnTo>
                  <a:pt x="7451587" y="765310"/>
                </a:lnTo>
                <a:lnTo>
                  <a:pt x="7449618" y="713332"/>
                </a:lnTo>
                <a:lnTo>
                  <a:pt x="7443771" y="664047"/>
                </a:lnTo>
                <a:lnTo>
                  <a:pt x="7434137" y="617546"/>
                </a:lnTo>
                <a:lnTo>
                  <a:pt x="7420806" y="573920"/>
                </a:lnTo>
                <a:lnTo>
                  <a:pt x="7403866" y="533261"/>
                </a:lnTo>
                <a:lnTo>
                  <a:pt x="7396463" y="519654"/>
                </a:lnTo>
                <a:close/>
              </a:path>
              <a:path w="9033510" h="1514475">
                <a:moveTo>
                  <a:pt x="7896453" y="328325"/>
                </a:moveTo>
                <a:lnTo>
                  <a:pt x="7617718" y="328325"/>
                </a:lnTo>
                <a:lnTo>
                  <a:pt x="7617718" y="894438"/>
                </a:lnTo>
                <a:lnTo>
                  <a:pt x="7620193" y="949524"/>
                </a:lnTo>
                <a:lnTo>
                  <a:pt x="7627601" y="1000020"/>
                </a:lnTo>
                <a:lnTo>
                  <a:pt x="7639919" y="1045789"/>
                </a:lnTo>
                <a:lnTo>
                  <a:pt x="7657120" y="1086691"/>
                </a:lnTo>
                <a:lnTo>
                  <a:pt x="7679181" y="1122589"/>
                </a:lnTo>
                <a:lnTo>
                  <a:pt x="7706076" y="1153344"/>
                </a:lnTo>
                <a:lnTo>
                  <a:pt x="7737779" y="1178818"/>
                </a:lnTo>
                <a:lnTo>
                  <a:pt x="7774268" y="1198872"/>
                </a:lnTo>
                <a:lnTo>
                  <a:pt x="7815516" y="1213367"/>
                </a:lnTo>
                <a:lnTo>
                  <a:pt x="7861498" y="1222166"/>
                </a:lnTo>
                <a:lnTo>
                  <a:pt x="7912190" y="1225130"/>
                </a:lnTo>
                <a:lnTo>
                  <a:pt x="7963044" y="1221448"/>
                </a:lnTo>
                <a:lnTo>
                  <a:pt x="8009435" y="1210714"/>
                </a:lnTo>
                <a:lnTo>
                  <a:pt x="8051046" y="1193396"/>
                </a:lnTo>
                <a:lnTo>
                  <a:pt x="8087561" y="1169964"/>
                </a:lnTo>
                <a:lnTo>
                  <a:pt x="8118664" y="1140884"/>
                </a:lnTo>
                <a:lnTo>
                  <a:pt x="8144038" y="1106626"/>
                </a:lnTo>
                <a:lnTo>
                  <a:pt x="8163366" y="1067657"/>
                </a:lnTo>
                <a:lnTo>
                  <a:pt x="8457053" y="1067657"/>
                </a:lnTo>
                <a:lnTo>
                  <a:pt x="8457053" y="997582"/>
                </a:lnTo>
                <a:lnTo>
                  <a:pt x="8031873" y="997582"/>
                </a:lnTo>
                <a:lnTo>
                  <a:pt x="7981509" y="990590"/>
                </a:lnTo>
                <a:lnTo>
                  <a:pt x="7943390" y="969993"/>
                </a:lnTo>
                <a:lnTo>
                  <a:pt x="7916911" y="936357"/>
                </a:lnTo>
                <a:lnTo>
                  <a:pt x="7901466" y="890249"/>
                </a:lnTo>
                <a:lnTo>
                  <a:pt x="7896453" y="832236"/>
                </a:lnTo>
                <a:lnTo>
                  <a:pt x="7896453" y="328325"/>
                </a:lnTo>
                <a:close/>
              </a:path>
              <a:path w="9033510" h="1514475">
                <a:moveTo>
                  <a:pt x="8457053" y="1067657"/>
                </a:moveTo>
                <a:lnTo>
                  <a:pt x="8178318" y="1067657"/>
                </a:lnTo>
                <a:lnTo>
                  <a:pt x="8178318" y="1204658"/>
                </a:lnTo>
                <a:lnTo>
                  <a:pt x="8457053" y="1204658"/>
                </a:lnTo>
                <a:lnTo>
                  <a:pt x="8457053" y="1067657"/>
                </a:lnTo>
                <a:close/>
              </a:path>
              <a:path w="9033510" h="1514475">
                <a:moveTo>
                  <a:pt x="8457053" y="328325"/>
                </a:moveTo>
                <a:lnTo>
                  <a:pt x="8178318" y="328325"/>
                </a:lnTo>
                <a:lnTo>
                  <a:pt x="8178318" y="829086"/>
                </a:lnTo>
                <a:lnTo>
                  <a:pt x="8174032" y="876288"/>
                </a:lnTo>
                <a:lnTo>
                  <a:pt x="8161349" y="917213"/>
                </a:lnTo>
                <a:lnTo>
                  <a:pt x="8140529" y="950832"/>
                </a:lnTo>
                <a:lnTo>
                  <a:pt x="8111835" y="976119"/>
                </a:lnTo>
                <a:lnTo>
                  <a:pt x="8075529" y="992045"/>
                </a:lnTo>
                <a:lnTo>
                  <a:pt x="8031873" y="997582"/>
                </a:lnTo>
                <a:lnTo>
                  <a:pt x="8457053" y="997582"/>
                </a:lnTo>
                <a:lnTo>
                  <a:pt x="8457053" y="328325"/>
                </a:lnTo>
                <a:close/>
              </a:path>
              <a:path w="9033510" h="1514475">
                <a:moveTo>
                  <a:pt x="9023162" y="68500"/>
                </a:moveTo>
                <a:lnTo>
                  <a:pt x="8720815" y="68500"/>
                </a:lnTo>
                <a:lnTo>
                  <a:pt x="8746008" y="832236"/>
                </a:lnTo>
                <a:lnTo>
                  <a:pt x="8997969" y="832236"/>
                </a:lnTo>
                <a:lnTo>
                  <a:pt x="9023162" y="68500"/>
                </a:lnTo>
                <a:close/>
              </a:path>
              <a:path w="9033510" h="1514475">
                <a:moveTo>
                  <a:pt x="8871994" y="944829"/>
                </a:moveTo>
                <a:lnTo>
                  <a:pt x="8816283" y="951046"/>
                </a:lnTo>
                <a:lnTo>
                  <a:pt x="8771572" y="969244"/>
                </a:lnTo>
                <a:lnTo>
                  <a:pt x="8738655" y="998741"/>
                </a:lnTo>
                <a:lnTo>
                  <a:pt x="8718324" y="1038859"/>
                </a:lnTo>
                <a:lnTo>
                  <a:pt x="8711370" y="1088916"/>
                </a:lnTo>
                <a:lnTo>
                  <a:pt x="8718324" y="1138589"/>
                </a:lnTo>
                <a:lnTo>
                  <a:pt x="8738655" y="1178474"/>
                </a:lnTo>
                <a:lnTo>
                  <a:pt x="8771572" y="1207852"/>
                </a:lnTo>
                <a:lnTo>
                  <a:pt x="8816283" y="1226005"/>
                </a:lnTo>
                <a:lnTo>
                  <a:pt x="8871994" y="1232216"/>
                </a:lnTo>
                <a:lnTo>
                  <a:pt x="8927782" y="1226005"/>
                </a:lnTo>
                <a:lnTo>
                  <a:pt x="8972687" y="1207852"/>
                </a:lnTo>
                <a:lnTo>
                  <a:pt x="9005838" y="1178474"/>
                </a:lnTo>
                <a:lnTo>
                  <a:pt x="9026366" y="1138589"/>
                </a:lnTo>
                <a:lnTo>
                  <a:pt x="9033402" y="1088916"/>
                </a:lnTo>
                <a:lnTo>
                  <a:pt x="9026366" y="1038859"/>
                </a:lnTo>
                <a:lnTo>
                  <a:pt x="9005838" y="998741"/>
                </a:lnTo>
                <a:lnTo>
                  <a:pt x="8972687" y="969244"/>
                </a:lnTo>
                <a:lnTo>
                  <a:pt x="8927782" y="951046"/>
                </a:lnTo>
                <a:lnTo>
                  <a:pt x="8871994" y="9448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960984" y="11268574"/>
            <a:ext cx="130175" cy="30480"/>
          </a:xfrm>
          <a:custGeom>
            <a:avLst/>
            <a:gdLst/>
            <a:ahLst/>
            <a:cxnLst/>
            <a:rect l="l" t="t" r="r" b="b"/>
            <a:pathLst>
              <a:path w="130175" h="30479">
                <a:moveTo>
                  <a:pt x="20082" y="0"/>
                </a:moveTo>
                <a:lnTo>
                  <a:pt x="0" y="0"/>
                </a:lnTo>
                <a:lnTo>
                  <a:pt x="0" y="29510"/>
                </a:lnTo>
                <a:lnTo>
                  <a:pt x="7505" y="29510"/>
                </a:lnTo>
                <a:lnTo>
                  <a:pt x="7505" y="18508"/>
                </a:lnTo>
                <a:lnTo>
                  <a:pt x="18917" y="18508"/>
                </a:lnTo>
                <a:lnTo>
                  <a:pt x="18917" y="12761"/>
                </a:lnTo>
                <a:lnTo>
                  <a:pt x="7505" y="12761"/>
                </a:lnTo>
                <a:lnTo>
                  <a:pt x="7505" y="6033"/>
                </a:lnTo>
                <a:lnTo>
                  <a:pt x="20082" y="6033"/>
                </a:lnTo>
                <a:lnTo>
                  <a:pt x="20082" y="0"/>
                </a:lnTo>
                <a:close/>
              </a:path>
              <a:path w="130175" h="30479">
                <a:moveTo>
                  <a:pt x="33089" y="0"/>
                </a:moveTo>
                <a:lnTo>
                  <a:pt x="25604" y="0"/>
                </a:lnTo>
                <a:lnTo>
                  <a:pt x="25604" y="25952"/>
                </a:lnTo>
                <a:lnTo>
                  <a:pt x="30615" y="30308"/>
                </a:lnTo>
                <a:lnTo>
                  <a:pt x="46055" y="30308"/>
                </a:lnTo>
                <a:lnTo>
                  <a:pt x="50981" y="25952"/>
                </a:lnTo>
                <a:lnTo>
                  <a:pt x="51004" y="24091"/>
                </a:lnTo>
                <a:lnTo>
                  <a:pt x="34950" y="24091"/>
                </a:lnTo>
                <a:lnTo>
                  <a:pt x="33089" y="22046"/>
                </a:lnTo>
                <a:lnTo>
                  <a:pt x="33089" y="0"/>
                </a:lnTo>
                <a:close/>
              </a:path>
              <a:path w="130175" h="30479">
                <a:moveTo>
                  <a:pt x="51004" y="0"/>
                </a:moveTo>
                <a:lnTo>
                  <a:pt x="43519" y="0"/>
                </a:lnTo>
                <a:lnTo>
                  <a:pt x="43519" y="22046"/>
                </a:lnTo>
                <a:lnTo>
                  <a:pt x="41679" y="24091"/>
                </a:lnTo>
                <a:lnTo>
                  <a:pt x="51004" y="24091"/>
                </a:lnTo>
                <a:lnTo>
                  <a:pt x="51004" y="0"/>
                </a:lnTo>
                <a:close/>
              </a:path>
              <a:path w="130175" h="30479">
                <a:moveTo>
                  <a:pt x="73439" y="20103"/>
                </a:moveTo>
                <a:lnTo>
                  <a:pt x="66220" y="20103"/>
                </a:lnTo>
                <a:lnTo>
                  <a:pt x="66269" y="23948"/>
                </a:lnTo>
                <a:lnTo>
                  <a:pt x="66389" y="26524"/>
                </a:lnTo>
                <a:lnTo>
                  <a:pt x="70433" y="30308"/>
                </a:lnTo>
                <a:lnTo>
                  <a:pt x="83930" y="30308"/>
                </a:lnTo>
                <a:lnTo>
                  <a:pt x="87877" y="26524"/>
                </a:lnTo>
                <a:lnTo>
                  <a:pt x="87877" y="23948"/>
                </a:lnTo>
                <a:lnTo>
                  <a:pt x="74789" y="23948"/>
                </a:lnTo>
                <a:lnTo>
                  <a:pt x="73535" y="22557"/>
                </a:lnTo>
                <a:lnTo>
                  <a:pt x="73439" y="20103"/>
                </a:lnTo>
                <a:close/>
              </a:path>
              <a:path w="130175" h="30479">
                <a:moveTo>
                  <a:pt x="87877" y="0"/>
                </a:moveTo>
                <a:lnTo>
                  <a:pt x="80372" y="0"/>
                </a:lnTo>
                <a:lnTo>
                  <a:pt x="80372" y="22557"/>
                </a:lnTo>
                <a:lnTo>
                  <a:pt x="79206" y="23948"/>
                </a:lnTo>
                <a:lnTo>
                  <a:pt x="87877" y="23948"/>
                </a:lnTo>
                <a:lnTo>
                  <a:pt x="87877" y="0"/>
                </a:lnTo>
                <a:close/>
              </a:path>
              <a:path w="130175" h="30479">
                <a:moveTo>
                  <a:pt x="100025" y="20103"/>
                </a:moveTo>
                <a:lnTo>
                  <a:pt x="92806" y="20103"/>
                </a:lnTo>
                <a:lnTo>
                  <a:pt x="92855" y="23948"/>
                </a:lnTo>
                <a:lnTo>
                  <a:pt x="92975" y="26524"/>
                </a:lnTo>
                <a:lnTo>
                  <a:pt x="97019" y="30308"/>
                </a:lnTo>
                <a:lnTo>
                  <a:pt x="110516" y="30308"/>
                </a:lnTo>
                <a:lnTo>
                  <a:pt x="114464" y="26524"/>
                </a:lnTo>
                <a:lnTo>
                  <a:pt x="114464" y="23948"/>
                </a:lnTo>
                <a:lnTo>
                  <a:pt x="101375" y="23948"/>
                </a:lnTo>
                <a:lnTo>
                  <a:pt x="100121" y="22557"/>
                </a:lnTo>
                <a:lnTo>
                  <a:pt x="100025" y="20103"/>
                </a:lnTo>
                <a:close/>
              </a:path>
              <a:path w="130175" h="30479">
                <a:moveTo>
                  <a:pt x="114464" y="0"/>
                </a:moveTo>
                <a:lnTo>
                  <a:pt x="106958" y="0"/>
                </a:lnTo>
                <a:lnTo>
                  <a:pt x="106958" y="22557"/>
                </a:lnTo>
                <a:lnTo>
                  <a:pt x="105792" y="23948"/>
                </a:lnTo>
                <a:lnTo>
                  <a:pt x="114464" y="23948"/>
                </a:lnTo>
                <a:lnTo>
                  <a:pt x="114464" y="0"/>
                </a:lnTo>
                <a:close/>
              </a:path>
              <a:path w="130175" h="30479">
                <a:moveTo>
                  <a:pt x="129842" y="0"/>
                </a:moveTo>
                <a:lnTo>
                  <a:pt x="121989" y="0"/>
                </a:lnTo>
                <a:lnTo>
                  <a:pt x="122644" y="19837"/>
                </a:lnTo>
                <a:lnTo>
                  <a:pt x="129188" y="19837"/>
                </a:lnTo>
                <a:lnTo>
                  <a:pt x="129842" y="0"/>
                </a:lnTo>
                <a:close/>
              </a:path>
              <a:path w="130175" h="30479">
                <a:moveTo>
                  <a:pt x="128554" y="22761"/>
                </a:moveTo>
                <a:lnTo>
                  <a:pt x="123278" y="22761"/>
                </a:lnTo>
                <a:lnTo>
                  <a:pt x="121744" y="24132"/>
                </a:lnTo>
                <a:lnTo>
                  <a:pt x="121744" y="28856"/>
                </a:lnTo>
                <a:lnTo>
                  <a:pt x="123278" y="30226"/>
                </a:lnTo>
                <a:lnTo>
                  <a:pt x="128554" y="30226"/>
                </a:lnTo>
                <a:lnTo>
                  <a:pt x="130108" y="28856"/>
                </a:lnTo>
                <a:lnTo>
                  <a:pt x="130108" y="24132"/>
                </a:lnTo>
                <a:lnTo>
                  <a:pt x="128554" y="227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20599" y="720651"/>
            <a:ext cx="1443990" cy="193040"/>
          </a:xfrm>
          <a:custGeom>
            <a:avLst/>
            <a:gdLst/>
            <a:ahLst/>
            <a:cxnLst/>
            <a:rect l="l" t="t" r="r" b="b"/>
            <a:pathLst>
              <a:path w="1443989" h="193040">
                <a:moveTo>
                  <a:pt x="27486" y="13252"/>
                </a:moveTo>
                <a:lnTo>
                  <a:pt x="0" y="13252"/>
                </a:lnTo>
                <a:lnTo>
                  <a:pt x="0" y="190316"/>
                </a:lnTo>
                <a:lnTo>
                  <a:pt x="27486" y="190316"/>
                </a:lnTo>
                <a:lnTo>
                  <a:pt x="27486" y="13252"/>
                </a:lnTo>
                <a:close/>
              </a:path>
              <a:path w="1443989" h="193040">
                <a:moveTo>
                  <a:pt x="95465" y="57058"/>
                </a:moveTo>
                <a:lnTo>
                  <a:pt x="68837" y="57058"/>
                </a:lnTo>
                <a:lnTo>
                  <a:pt x="68837" y="190316"/>
                </a:lnTo>
                <a:lnTo>
                  <a:pt x="95465" y="190316"/>
                </a:lnTo>
                <a:lnTo>
                  <a:pt x="95465" y="112153"/>
                </a:lnTo>
                <a:lnTo>
                  <a:pt x="97668" y="97649"/>
                </a:lnTo>
                <a:lnTo>
                  <a:pt x="103977" y="86676"/>
                </a:lnTo>
                <a:lnTo>
                  <a:pt x="113945" y="79730"/>
                </a:lnTo>
                <a:lnTo>
                  <a:pt x="127122" y="77305"/>
                </a:lnTo>
                <a:lnTo>
                  <a:pt x="95465" y="77305"/>
                </a:lnTo>
                <a:lnTo>
                  <a:pt x="95465" y="57058"/>
                </a:lnTo>
                <a:close/>
              </a:path>
              <a:path w="1443989" h="193040">
                <a:moveTo>
                  <a:pt x="136080" y="54481"/>
                </a:moveTo>
                <a:lnTo>
                  <a:pt x="122776" y="56046"/>
                </a:lnTo>
                <a:lnTo>
                  <a:pt x="111923" y="60555"/>
                </a:lnTo>
                <a:lnTo>
                  <a:pt x="103485" y="67734"/>
                </a:lnTo>
                <a:lnTo>
                  <a:pt x="97428" y="77305"/>
                </a:lnTo>
                <a:lnTo>
                  <a:pt x="127122" y="77305"/>
                </a:lnTo>
                <a:lnTo>
                  <a:pt x="139840" y="79356"/>
                </a:lnTo>
                <a:lnTo>
                  <a:pt x="148795" y="85526"/>
                </a:lnTo>
                <a:lnTo>
                  <a:pt x="154093" y="95837"/>
                </a:lnTo>
                <a:lnTo>
                  <a:pt x="155836" y="110312"/>
                </a:lnTo>
                <a:lnTo>
                  <a:pt x="155836" y="190316"/>
                </a:lnTo>
                <a:lnTo>
                  <a:pt x="182341" y="190316"/>
                </a:lnTo>
                <a:lnTo>
                  <a:pt x="182341" y="104054"/>
                </a:lnTo>
                <a:lnTo>
                  <a:pt x="179305" y="82901"/>
                </a:lnTo>
                <a:lnTo>
                  <a:pt x="170392" y="67350"/>
                </a:lnTo>
                <a:lnTo>
                  <a:pt x="155887" y="57758"/>
                </a:lnTo>
                <a:lnTo>
                  <a:pt x="136080" y="54481"/>
                </a:lnTo>
                <a:close/>
              </a:path>
              <a:path w="1443989" h="193040">
                <a:moveTo>
                  <a:pt x="255595" y="78041"/>
                </a:moveTo>
                <a:lnTo>
                  <a:pt x="228477" y="78041"/>
                </a:lnTo>
                <a:lnTo>
                  <a:pt x="228477" y="155223"/>
                </a:lnTo>
                <a:lnTo>
                  <a:pt x="230815" y="171659"/>
                </a:lnTo>
                <a:lnTo>
                  <a:pt x="238156" y="182816"/>
                </a:lnTo>
                <a:lnTo>
                  <a:pt x="250996" y="189164"/>
                </a:lnTo>
                <a:lnTo>
                  <a:pt x="269829" y="191175"/>
                </a:lnTo>
                <a:lnTo>
                  <a:pt x="274983" y="191175"/>
                </a:lnTo>
                <a:lnTo>
                  <a:pt x="279892" y="190562"/>
                </a:lnTo>
                <a:lnTo>
                  <a:pt x="284186" y="189826"/>
                </a:lnTo>
                <a:lnTo>
                  <a:pt x="284186" y="169088"/>
                </a:lnTo>
                <a:lnTo>
                  <a:pt x="274124" y="169088"/>
                </a:lnTo>
                <a:lnTo>
                  <a:pt x="265690" y="167944"/>
                </a:lnTo>
                <a:lnTo>
                  <a:pt x="259936" y="164349"/>
                </a:lnTo>
                <a:lnTo>
                  <a:pt x="256644" y="158062"/>
                </a:lnTo>
                <a:lnTo>
                  <a:pt x="255595" y="148842"/>
                </a:lnTo>
                <a:lnTo>
                  <a:pt x="255595" y="78041"/>
                </a:lnTo>
                <a:close/>
              </a:path>
              <a:path w="1443989" h="193040">
                <a:moveTo>
                  <a:pt x="284186" y="168598"/>
                </a:moveTo>
                <a:lnTo>
                  <a:pt x="280505" y="168966"/>
                </a:lnTo>
                <a:lnTo>
                  <a:pt x="278173" y="169088"/>
                </a:lnTo>
                <a:lnTo>
                  <a:pt x="284186" y="169088"/>
                </a:lnTo>
                <a:lnTo>
                  <a:pt x="284186" y="168598"/>
                </a:lnTo>
                <a:close/>
              </a:path>
              <a:path w="1443989" h="193040">
                <a:moveTo>
                  <a:pt x="284186" y="57058"/>
                </a:moveTo>
                <a:lnTo>
                  <a:pt x="207617" y="57058"/>
                </a:lnTo>
                <a:lnTo>
                  <a:pt x="207617" y="78041"/>
                </a:lnTo>
                <a:lnTo>
                  <a:pt x="284186" y="78041"/>
                </a:lnTo>
                <a:lnTo>
                  <a:pt x="284186" y="57058"/>
                </a:lnTo>
                <a:close/>
              </a:path>
              <a:path w="1443989" h="193040">
                <a:moveTo>
                  <a:pt x="255595" y="23436"/>
                </a:moveTo>
                <a:lnTo>
                  <a:pt x="228477" y="23436"/>
                </a:lnTo>
                <a:lnTo>
                  <a:pt x="228477" y="57058"/>
                </a:lnTo>
                <a:lnTo>
                  <a:pt x="255595" y="57058"/>
                </a:lnTo>
                <a:lnTo>
                  <a:pt x="255595" y="23436"/>
                </a:lnTo>
                <a:close/>
              </a:path>
              <a:path w="1443989" h="193040">
                <a:moveTo>
                  <a:pt x="341857" y="57058"/>
                </a:moveTo>
                <a:lnTo>
                  <a:pt x="315231" y="57058"/>
                </a:lnTo>
                <a:lnTo>
                  <a:pt x="315231" y="190316"/>
                </a:lnTo>
                <a:lnTo>
                  <a:pt x="341857" y="190316"/>
                </a:lnTo>
                <a:lnTo>
                  <a:pt x="341857" y="110681"/>
                </a:lnTo>
                <a:lnTo>
                  <a:pt x="344342" y="97587"/>
                </a:lnTo>
                <a:lnTo>
                  <a:pt x="351337" y="87566"/>
                </a:lnTo>
                <a:lnTo>
                  <a:pt x="362150" y="81156"/>
                </a:lnTo>
                <a:lnTo>
                  <a:pt x="376093" y="78900"/>
                </a:lnTo>
                <a:lnTo>
                  <a:pt x="390449" y="78900"/>
                </a:lnTo>
                <a:lnTo>
                  <a:pt x="390449" y="77182"/>
                </a:lnTo>
                <a:lnTo>
                  <a:pt x="341857" y="77182"/>
                </a:lnTo>
                <a:lnTo>
                  <a:pt x="341857" y="57058"/>
                </a:lnTo>
                <a:close/>
              </a:path>
              <a:path w="1443989" h="193040">
                <a:moveTo>
                  <a:pt x="390449" y="78900"/>
                </a:moveTo>
                <a:lnTo>
                  <a:pt x="381123" y="78900"/>
                </a:lnTo>
                <a:lnTo>
                  <a:pt x="385663" y="79513"/>
                </a:lnTo>
                <a:lnTo>
                  <a:pt x="390449" y="80495"/>
                </a:lnTo>
                <a:lnTo>
                  <a:pt x="390449" y="78900"/>
                </a:lnTo>
                <a:close/>
              </a:path>
              <a:path w="1443989" h="193040">
                <a:moveTo>
                  <a:pt x="383086" y="54727"/>
                </a:moveTo>
                <a:lnTo>
                  <a:pt x="378792" y="54727"/>
                </a:lnTo>
                <a:lnTo>
                  <a:pt x="366495" y="56251"/>
                </a:lnTo>
                <a:lnTo>
                  <a:pt x="356429" y="60663"/>
                </a:lnTo>
                <a:lnTo>
                  <a:pt x="348802" y="67720"/>
                </a:lnTo>
                <a:lnTo>
                  <a:pt x="343821" y="77182"/>
                </a:lnTo>
                <a:lnTo>
                  <a:pt x="390449" y="77182"/>
                </a:lnTo>
                <a:lnTo>
                  <a:pt x="390449" y="55954"/>
                </a:lnTo>
                <a:lnTo>
                  <a:pt x="387749" y="55340"/>
                </a:lnTo>
                <a:lnTo>
                  <a:pt x="383086" y="54727"/>
                </a:lnTo>
                <a:close/>
              </a:path>
              <a:path w="1443989" h="193040">
                <a:moveTo>
                  <a:pt x="468858" y="54481"/>
                </a:moveTo>
                <a:lnTo>
                  <a:pt x="442541" y="59253"/>
                </a:lnTo>
                <a:lnTo>
                  <a:pt x="422690" y="72964"/>
                </a:lnTo>
                <a:lnTo>
                  <a:pt x="410155" y="94704"/>
                </a:lnTo>
                <a:lnTo>
                  <a:pt x="405787" y="123565"/>
                </a:lnTo>
                <a:lnTo>
                  <a:pt x="405787" y="123810"/>
                </a:lnTo>
                <a:lnTo>
                  <a:pt x="410138" y="152722"/>
                </a:lnTo>
                <a:lnTo>
                  <a:pt x="422644" y="174457"/>
                </a:lnTo>
                <a:lnTo>
                  <a:pt x="442490" y="188138"/>
                </a:lnTo>
                <a:lnTo>
                  <a:pt x="468858" y="192893"/>
                </a:lnTo>
                <a:lnTo>
                  <a:pt x="495155" y="188138"/>
                </a:lnTo>
                <a:lnTo>
                  <a:pt x="514965" y="174457"/>
                </a:lnTo>
                <a:lnTo>
                  <a:pt x="517134" y="170684"/>
                </a:lnTo>
                <a:lnTo>
                  <a:pt x="468858" y="170684"/>
                </a:lnTo>
                <a:lnTo>
                  <a:pt x="453558" y="167501"/>
                </a:lnTo>
                <a:lnTo>
                  <a:pt x="442338" y="158336"/>
                </a:lnTo>
                <a:lnTo>
                  <a:pt x="435400" y="143610"/>
                </a:lnTo>
                <a:lnTo>
                  <a:pt x="433028" y="123810"/>
                </a:lnTo>
                <a:lnTo>
                  <a:pt x="433028" y="123565"/>
                </a:lnTo>
                <a:lnTo>
                  <a:pt x="435400" y="103765"/>
                </a:lnTo>
                <a:lnTo>
                  <a:pt x="442338" y="89038"/>
                </a:lnTo>
                <a:lnTo>
                  <a:pt x="453579" y="79856"/>
                </a:lnTo>
                <a:lnTo>
                  <a:pt x="468858" y="76691"/>
                </a:lnTo>
                <a:lnTo>
                  <a:pt x="517093" y="76691"/>
                </a:lnTo>
                <a:lnTo>
                  <a:pt x="514919" y="72918"/>
                </a:lnTo>
                <a:lnTo>
                  <a:pt x="495104" y="59236"/>
                </a:lnTo>
                <a:lnTo>
                  <a:pt x="468858" y="54481"/>
                </a:lnTo>
                <a:close/>
              </a:path>
              <a:path w="1443989" h="193040">
                <a:moveTo>
                  <a:pt x="517093" y="76691"/>
                </a:moveTo>
                <a:lnTo>
                  <a:pt x="468858" y="76691"/>
                </a:lnTo>
                <a:lnTo>
                  <a:pt x="484085" y="79856"/>
                </a:lnTo>
                <a:lnTo>
                  <a:pt x="495332" y="89038"/>
                </a:lnTo>
                <a:lnTo>
                  <a:pt x="502299" y="103765"/>
                </a:lnTo>
                <a:lnTo>
                  <a:pt x="504688" y="123565"/>
                </a:lnTo>
                <a:lnTo>
                  <a:pt x="504688" y="123810"/>
                </a:lnTo>
                <a:lnTo>
                  <a:pt x="502299" y="143558"/>
                </a:lnTo>
                <a:lnTo>
                  <a:pt x="495332" y="158290"/>
                </a:lnTo>
                <a:lnTo>
                  <a:pt x="484085" y="167501"/>
                </a:lnTo>
                <a:lnTo>
                  <a:pt x="468858" y="170684"/>
                </a:lnTo>
                <a:lnTo>
                  <a:pt x="517134" y="170684"/>
                </a:lnTo>
                <a:lnTo>
                  <a:pt x="527458" y="152722"/>
                </a:lnTo>
                <a:lnTo>
                  <a:pt x="531806" y="123810"/>
                </a:lnTo>
                <a:lnTo>
                  <a:pt x="531806" y="123565"/>
                </a:lnTo>
                <a:lnTo>
                  <a:pt x="527441" y="94652"/>
                </a:lnTo>
                <a:lnTo>
                  <a:pt x="517093" y="76691"/>
                </a:lnTo>
                <a:close/>
              </a:path>
              <a:path w="1443989" h="193040">
                <a:moveTo>
                  <a:pt x="612178" y="54727"/>
                </a:moveTo>
                <a:lnTo>
                  <a:pt x="589263" y="59547"/>
                </a:lnTo>
                <a:lnTo>
                  <a:pt x="571869" y="73317"/>
                </a:lnTo>
                <a:lnTo>
                  <a:pt x="560826" y="95001"/>
                </a:lnTo>
                <a:lnTo>
                  <a:pt x="556961" y="123565"/>
                </a:lnTo>
                <a:lnTo>
                  <a:pt x="556961" y="123810"/>
                </a:lnTo>
                <a:lnTo>
                  <a:pt x="560878" y="152199"/>
                </a:lnTo>
                <a:lnTo>
                  <a:pt x="572007" y="173859"/>
                </a:lnTo>
                <a:lnTo>
                  <a:pt x="589418" y="187673"/>
                </a:lnTo>
                <a:lnTo>
                  <a:pt x="612178" y="192525"/>
                </a:lnTo>
                <a:lnTo>
                  <a:pt x="625363" y="190955"/>
                </a:lnTo>
                <a:lnTo>
                  <a:pt x="636765" y="186405"/>
                </a:lnTo>
                <a:lnTo>
                  <a:pt x="646120" y="179118"/>
                </a:lnTo>
                <a:lnTo>
                  <a:pt x="652809" y="169825"/>
                </a:lnTo>
                <a:lnTo>
                  <a:pt x="619786" y="169825"/>
                </a:lnTo>
                <a:lnTo>
                  <a:pt x="604764" y="166638"/>
                </a:lnTo>
                <a:lnTo>
                  <a:pt x="593557" y="157539"/>
                </a:lnTo>
                <a:lnTo>
                  <a:pt x="586517" y="143061"/>
                </a:lnTo>
                <a:lnTo>
                  <a:pt x="584078" y="123810"/>
                </a:lnTo>
                <a:lnTo>
                  <a:pt x="584078" y="123565"/>
                </a:lnTo>
                <a:lnTo>
                  <a:pt x="586517" y="104313"/>
                </a:lnTo>
                <a:lnTo>
                  <a:pt x="593557" y="89836"/>
                </a:lnTo>
                <a:lnTo>
                  <a:pt x="604785" y="80719"/>
                </a:lnTo>
                <a:lnTo>
                  <a:pt x="619786" y="77550"/>
                </a:lnTo>
                <a:lnTo>
                  <a:pt x="652730" y="77550"/>
                </a:lnTo>
                <a:lnTo>
                  <a:pt x="646327" y="68445"/>
                </a:lnTo>
                <a:lnTo>
                  <a:pt x="636857" y="61061"/>
                </a:lnTo>
                <a:lnTo>
                  <a:pt x="625294" y="56370"/>
                </a:lnTo>
                <a:lnTo>
                  <a:pt x="612178" y="54727"/>
                </a:lnTo>
                <a:close/>
              </a:path>
              <a:path w="1443989" h="193040">
                <a:moveTo>
                  <a:pt x="681753" y="169334"/>
                </a:moveTo>
                <a:lnTo>
                  <a:pt x="655248" y="169334"/>
                </a:lnTo>
                <a:lnTo>
                  <a:pt x="655248" y="190316"/>
                </a:lnTo>
                <a:lnTo>
                  <a:pt x="681753" y="190316"/>
                </a:lnTo>
                <a:lnTo>
                  <a:pt x="681753" y="169334"/>
                </a:lnTo>
                <a:close/>
              </a:path>
              <a:path w="1443989" h="193040">
                <a:moveTo>
                  <a:pt x="652730" y="77550"/>
                </a:moveTo>
                <a:lnTo>
                  <a:pt x="619786" y="77550"/>
                </a:lnTo>
                <a:lnTo>
                  <a:pt x="634703" y="80736"/>
                </a:lnTo>
                <a:lnTo>
                  <a:pt x="645984" y="89882"/>
                </a:lnTo>
                <a:lnTo>
                  <a:pt x="653124" y="104365"/>
                </a:lnTo>
                <a:lnTo>
                  <a:pt x="655616" y="123565"/>
                </a:lnTo>
                <a:lnTo>
                  <a:pt x="655616" y="123810"/>
                </a:lnTo>
                <a:lnTo>
                  <a:pt x="653141" y="143010"/>
                </a:lnTo>
                <a:lnTo>
                  <a:pt x="646030" y="157493"/>
                </a:lnTo>
                <a:lnTo>
                  <a:pt x="634754" y="166638"/>
                </a:lnTo>
                <a:lnTo>
                  <a:pt x="619786" y="169825"/>
                </a:lnTo>
                <a:lnTo>
                  <a:pt x="652809" y="169825"/>
                </a:lnTo>
                <a:lnTo>
                  <a:pt x="653162" y="169334"/>
                </a:lnTo>
                <a:lnTo>
                  <a:pt x="681753" y="169334"/>
                </a:lnTo>
                <a:lnTo>
                  <a:pt x="681753" y="78164"/>
                </a:lnTo>
                <a:lnTo>
                  <a:pt x="653162" y="78164"/>
                </a:lnTo>
                <a:lnTo>
                  <a:pt x="652730" y="77550"/>
                </a:lnTo>
                <a:close/>
              </a:path>
              <a:path w="1443989" h="193040">
                <a:moveTo>
                  <a:pt x="681753" y="4786"/>
                </a:moveTo>
                <a:lnTo>
                  <a:pt x="655248" y="4786"/>
                </a:lnTo>
                <a:lnTo>
                  <a:pt x="655248" y="78164"/>
                </a:lnTo>
                <a:lnTo>
                  <a:pt x="681753" y="78164"/>
                </a:lnTo>
                <a:lnTo>
                  <a:pt x="681753" y="4786"/>
                </a:lnTo>
                <a:close/>
              </a:path>
              <a:path w="1443989" h="193040">
                <a:moveTo>
                  <a:pt x="746786" y="57058"/>
                </a:moveTo>
                <a:lnTo>
                  <a:pt x="720159" y="57058"/>
                </a:lnTo>
                <a:lnTo>
                  <a:pt x="720159" y="143320"/>
                </a:lnTo>
                <a:lnTo>
                  <a:pt x="723064" y="164370"/>
                </a:lnTo>
                <a:lnTo>
                  <a:pt x="731709" y="179933"/>
                </a:lnTo>
                <a:lnTo>
                  <a:pt x="745990" y="189582"/>
                </a:lnTo>
                <a:lnTo>
                  <a:pt x="765806" y="192893"/>
                </a:lnTo>
                <a:lnTo>
                  <a:pt x="779223" y="191365"/>
                </a:lnTo>
                <a:lnTo>
                  <a:pt x="790316" y="186927"/>
                </a:lnTo>
                <a:lnTo>
                  <a:pt x="798971" y="179796"/>
                </a:lnTo>
                <a:lnTo>
                  <a:pt x="805071" y="170193"/>
                </a:lnTo>
                <a:lnTo>
                  <a:pt x="833662" y="170193"/>
                </a:lnTo>
                <a:lnTo>
                  <a:pt x="774395" y="170070"/>
                </a:lnTo>
                <a:lnTo>
                  <a:pt x="761850" y="168019"/>
                </a:lnTo>
                <a:lnTo>
                  <a:pt x="753274" y="161849"/>
                </a:lnTo>
                <a:lnTo>
                  <a:pt x="748356" y="151538"/>
                </a:lnTo>
                <a:lnTo>
                  <a:pt x="746786" y="137062"/>
                </a:lnTo>
                <a:lnTo>
                  <a:pt x="746786" y="57058"/>
                </a:lnTo>
                <a:close/>
              </a:path>
              <a:path w="1443989" h="193040">
                <a:moveTo>
                  <a:pt x="833662" y="170193"/>
                </a:moveTo>
                <a:lnTo>
                  <a:pt x="807157" y="170193"/>
                </a:lnTo>
                <a:lnTo>
                  <a:pt x="807157" y="190316"/>
                </a:lnTo>
                <a:lnTo>
                  <a:pt x="833662" y="190316"/>
                </a:lnTo>
                <a:lnTo>
                  <a:pt x="833662" y="170193"/>
                </a:lnTo>
                <a:close/>
              </a:path>
              <a:path w="1443989" h="193040">
                <a:moveTo>
                  <a:pt x="833662" y="57058"/>
                </a:moveTo>
                <a:lnTo>
                  <a:pt x="807157" y="57058"/>
                </a:lnTo>
                <a:lnTo>
                  <a:pt x="807157" y="135222"/>
                </a:lnTo>
                <a:lnTo>
                  <a:pt x="805041" y="149726"/>
                </a:lnTo>
                <a:lnTo>
                  <a:pt x="798783" y="160698"/>
                </a:lnTo>
                <a:lnTo>
                  <a:pt x="788522" y="167645"/>
                </a:lnTo>
                <a:lnTo>
                  <a:pt x="774395" y="170070"/>
                </a:lnTo>
                <a:lnTo>
                  <a:pt x="833662" y="170070"/>
                </a:lnTo>
                <a:lnTo>
                  <a:pt x="833662" y="57058"/>
                </a:lnTo>
                <a:close/>
              </a:path>
              <a:path w="1443989" h="193040">
                <a:moveTo>
                  <a:pt x="928023" y="54481"/>
                </a:moveTo>
                <a:lnTo>
                  <a:pt x="901835" y="59263"/>
                </a:lnTo>
                <a:lnTo>
                  <a:pt x="882146" y="72948"/>
                </a:lnTo>
                <a:lnTo>
                  <a:pt x="869751" y="94549"/>
                </a:lnTo>
                <a:lnTo>
                  <a:pt x="865442" y="123074"/>
                </a:lnTo>
                <a:lnTo>
                  <a:pt x="865442" y="123319"/>
                </a:lnTo>
                <a:lnTo>
                  <a:pt x="869770" y="152360"/>
                </a:lnTo>
                <a:lnTo>
                  <a:pt x="882207" y="174257"/>
                </a:lnTo>
                <a:lnTo>
                  <a:pt x="901938" y="188079"/>
                </a:lnTo>
                <a:lnTo>
                  <a:pt x="928145" y="192893"/>
                </a:lnTo>
                <a:lnTo>
                  <a:pt x="950275" y="189709"/>
                </a:lnTo>
                <a:lnTo>
                  <a:pt x="967135" y="180761"/>
                </a:lnTo>
                <a:lnTo>
                  <a:pt x="975582" y="170684"/>
                </a:lnTo>
                <a:lnTo>
                  <a:pt x="928145" y="170684"/>
                </a:lnTo>
                <a:lnTo>
                  <a:pt x="913319" y="167424"/>
                </a:lnTo>
                <a:lnTo>
                  <a:pt x="902117" y="158045"/>
                </a:lnTo>
                <a:lnTo>
                  <a:pt x="895032" y="143144"/>
                </a:lnTo>
                <a:lnTo>
                  <a:pt x="892561" y="123319"/>
                </a:lnTo>
                <a:lnTo>
                  <a:pt x="892561" y="123074"/>
                </a:lnTo>
                <a:lnTo>
                  <a:pt x="894998" y="103713"/>
                </a:lnTo>
                <a:lnTo>
                  <a:pt x="902024" y="89115"/>
                </a:lnTo>
                <a:lnTo>
                  <a:pt x="913215" y="79901"/>
                </a:lnTo>
                <a:lnTo>
                  <a:pt x="928145" y="76691"/>
                </a:lnTo>
                <a:lnTo>
                  <a:pt x="975607" y="76691"/>
                </a:lnTo>
                <a:lnTo>
                  <a:pt x="967795" y="67166"/>
                </a:lnTo>
                <a:lnTo>
                  <a:pt x="950572" y="57838"/>
                </a:lnTo>
                <a:lnTo>
                  <a:pt x="928023" y="54481"/>
                </a:lnTo>
                <a:close/>
              </a:path>
              <a:path w="1443989" h="193040">
                <a:moveTo>
                  <a:pt x="985203" y="148106"/>
                </a:moveTo>
                <a:lnTo>
                  <a:pt x="959680" y="148106"/>
                </a:lnTo>
                <a:lnTo>
                  <a:pt x="959435" y="148719"/>
                </a:lnTo>
                <a:lnTo>
                  <a:pt x="955081" y="158208"/>
                </a:lnTo>
                <a:lnTo>
                  <a:pt x="948438" y="165085"/>
                </a:lnTo>
                <a:lnTo>
                  <a:pt x="939471" y="169271"/>
                </a:lnTo>
                <a:lnTo>
                  <a:pt x="928145" y="170684"/>
                </a:lnTo>
                <a:lnTo>
                  <a:pt x="975582" y="170684"/>
                </a:lnTo>
                <a:lnTo>
                  <a:pt x="978704" y="166958"/>
                </a:lnTo>
                <a:lnTo>
                  <a:pt x="984958" y="149210"/>
                </a:lnTo>
                <a:lnTo>
                  <a:pt x="985203" y="148106"/>
                </a:lnTo>
                <a:close/>
              </a:path>
              <a:path w="1443989" h="193040">
                <a:moveTo>
                  <a:pt x="975607" y="76691"/>
                </a:moveTo>
                <a:lnTo>
                  <a:pt x="928145" y="76691"/>
                </a:lnTo>
                <a:lnTo>
                  <a:pt x="940094" y="78430"/>
                </a:lnTo>
                <a:lnTo>
                  <a:pt x="949373" y="83240"/>
                </a:lnTo>
                <a:lnTo>
                  <a:pt x="955892" y="90513"/>
                </a:lnTo>
                <a:lnTo>
                  <a:pt x="959558" y="99637"/>
                </a:lnTo>
                <a:lnTo>
                  <a:pt x="959680" y="100005"/>
                </a:lnTo>
                <a:lnTo>
                  <a:pt x="985203" y="99882"/>
                </a:lnTo>
                <a:lnTo>
                  <a:pt x="985203" y="99269"/>
                </a:lnTo>
                <a:lnTo>
                  <a:pt x="979427" y="81348"/>
                </a:lnTo>
                <a:lnTo>
                  <a:pt x="975607" y="76691"/>
                </a:lnTo>
                <a:close/>
              </a:path>
              <a:path w="1443989" h="193040">
                <a:moveTo>
                  <a:pt x="1053432" y="78041"/>
                </a:moveTo>
                <a:lnTo>
                  <a:pt x="1026313" y="78041"/>
                </a:lnTo>
                <a:lnTo>
                  <a:pt x="1026313" y="155223"/>
                </a:lnTo>
                <a:lnTo>
                  <a:pt x="1028649" y="171659"/>
                </a:lnTo>
                <a:lnTo>
                  <a:pt x="1035989" y="182816"/>
                </a:lnTo>
                <a:lnTo>
                  <a:pt x="1048828" y="189164"/>
                </a:lnTo>
                <a:lnTo>
                  <a:pt x="1067662" y="191175"/>
                </a:lnTo>
                <a:lnTo>
                  <a:pt x="1072814" y="191175"/>
                </a:lnTo>
                <a:lnTo>
                  <a:pt x="1077725" y="190562"/>
                </a:lnTo>
                <a:lnTo>
                  <a:pt x="1082018" y="189826"/>
                </a:lnTo>
                <a:lnTo>
                  <a:pt x="1082018" y="169088"/>
                </a:lnTo>
                <a:lnTo>
                  <a:pt x="1071955" y="169088"/>
                </a:lnTo>
                <a:lnTo>
                  <a:pt x="1063522" y="167944"/>
                </a:lnTo>
                <a:lnTo>
                  <a:pt x="1057770" y="164349"/>
                </a:lnTo>
                <a:lnTo>
                  <a:pt x="1054480" y="158062"/>
                </a:lnTo>
                <a:lnTo>
                  <a:pt x="1053432" y="148842"/>
                </a:lnTo>
                <a:lnTo>
                  <a:pt x="1053432" y="78041"/>
                </a:lnTo>
                <a:close/>
              </a:path>
              <a:path w="1443989" h="193040">
                <a:moveTo>
                  <a:pt x="1082018" y="168598"/>
                </a:moveTo>
                <a:lnTo>
                  <a:pt x="1078332" y="168966"/>
                </a:lnTo>
                <a:lnTo>
                  <a:pt x="1076008" y="169088"/>
                </a:lnTo>
                <a:lnTo>
                  <a:pt x="1082018" y="169088"/>
                </a:lnTo>
                <a:lnTo>
                  <a:pt x="1082018" y="168598"/>
                </a:lnTo>
                <a:close/>
              </a:path>
              <a:path w="1443989" h="193040">
                <a:moveTo>
                  <a:pt x="1082018" y="57058"/>
                </a:moveTo>
                <a:lnTo>
                  <a:pt x="1005450" y="57058"/>
                </a:lnTo>
                <a:lnTo>
                  <a:pt x="1005450" y="78041"/>
                </a:lnTo>
                <a:lnTo>
                  <a:pt x="1082018" y="78041"/>
                </a:lnTo>
                <a:lnTo>
                  <a:pt x="1082018" y="57058"/>
                </a:lnTo>
                <a:close/>
              </a:path>
              <a:path w="1443989" h="193040">
                <a:moveTo>
                  <a:pt x="1053432" y="23436"/>
                </a:moveTo>
                <a:lnTo>
                  <a:pt x="1026313" y="23436"/>
                </a:lnTo>
                <a:lnTo>
                  <a:pt x="1026313" y="57058"/>
                </a:lnTo>
                <a:lnTo>
                  <a:pt x="1053432" y="57058"/>
                </a:lnTo>
                <a:lnTo>
                  <a:pt x="1053432" y="23436"/>
                </a:lnTo>
                <a:close/>
              </a:path>
              <a:path w="1443989" h="193040">
                <a:moveTo>
                  <a:pt x="1136006" y="0"/>
                </a:moveTo>
                <a:lnTo>
                  <a:pt x="1117724" y="0"/>
                </a:lnTo>
                <a:lnTo>
                  <a:pt x="1110237" y="7485"/>
                </a:lnTo>
                <a:lnTo>
                  <a:pt x="1110237" y="25768"/>
                </a:lnTo>
                <a:lnTo>
                  <a:pt x="1117724" y="33253"/>
                </a:lnTo>
                <a:lnTo>
                  <a:pt x="1136006" y="33253"/>
                </a:lnTo>
                <a:lnTo>
                  <a:pt x="1143618" y="25768"/>
                </a:lnTo>
                <a:lnTo>
                  <a:pt x="1143618" y="7485"/>
                </a:lnTo>
                <a:lnTo>
                  <a:pt x="1136006" y="0"/>
                </a:lnTo>
                <a:close/>
              </a:path>
              <a:path w="1443989" h="193040">
                <a:moveTo>
                  <a:pt x="1140058" y="57058"/>
                </a:moveTo>
                <a:lnTo>
                  <a:pt x="1113556" y="57058"/>
                </a:lnTo>
                <a:lnTo>
                  <a:pt x="1113556" y="190316"/>
                </a:lnTo>
                <a:lnTo>
                  <a:pt x="1140058" y="190316"/>
                </a:lnTo>
                <a:lnTo>
                  <a:pt x="1140058" y="57058"/>
                </a:lnTo>
                <a:close/>
              </a:path>
              <a:path w="1443989" h="193040">
                <a:moveTo>
                  <a:pt x="1235280" y="54481"/>
                </a:moveTo>
                <a:lnTo>
                  <a:pt x="1208961" y="59253"/>
                </a:lnTo>
                <a:lnTo>
                  <a:pt x="1189108" y="72964"/>
                </a:lnTo>
                <a:lnTo>
                  <a:pt x="1176572" y="94704"/>
                </a:lnTo>
                <a:lnTo>
                  <a:pt x="1172204" y="123565"/>
                </a:lnTo>
                <a:lnTo>
                  <a:pt x="1172204" y="123810"/>
                </a:lnTo>
                <a:lnTo>
                  <a:pt x="1176554" y="152722"/>
                </a:lnTo>
                <a:lnTo>
                  <a:pt x="1189061" y="174457"/>
                </a:lnTo>
                <a:lnTo>
                  <a:pt x="1208908" y="188138"/>
                </a:lnTo>
                <a:lnTo>
                  <a:pt x="1235280" y="192893"/>
                </a:lnTo>
                <a:lnTo>
                  <a:pt x="1261574" y="188138"/>
                </a:lnTo>
                <a:lnTo>
                  <a:pt x="1281381" y="174457"/>
                </a:lnTo>
                <a:lnTo>
                  <a:pt x="1283550" y="170684"/>
                </a:lnTo>
                <a:lnTo>
                  <a:pt x="1235280" y="170684"/>
                </a:lnTo>
                <a:lnTo>
                  <a:pt x="1219978" y="167501"/>
                </a:lnTo>
                <a:lnTo>
                  <a:pt x="1208758" y="158336"/>
                </a:lnTo>
                <a:lnTo>
                  <a:pt x="1201820" y="143610"/>
                </a:lnTo>
                <a:lnTo>
                  <a:pt x="1199449" y="123810"/>
                </a:lnTo>
                <a:lnTo>
                  <a:pt x="1199449" y="123565"/>
                </a:lnTo>
                <a:lnTo>
                  <a:pt x="1201820" y="103765"/>
                </a:lnTo>
                <a:lnTo>
                  <a:pt x="1208758" y="89038"/>
                </a:lnTo>
                <a:lnTo>
                  <a:pt x="1219999" y="79856"/>
                </a:lnTo>
                <a:lnTo>
                  <a:pt x="1235280" y="76691"/>
                </a:lnTo>
                <a:lnTo>
                  <a:pt x="1283511" y="76691"/>
                </a:lnTo>
                <a:lnTo>
                  <a:pt x="1281338" y="72918"/>
                </a:lnTo>
                <a:lnTo>
                  <a:pt x="1261525" y="59236"/>
                </a:lnTo>
                <a:lnTo>
                  <a:pt x="1235280" y="54481"/>
                </a:lnTo>
                <a:close/>
              </a:path>
              <a:path w="1443989" h="193040">
                <a:moveTo>
                  <a:pt x="1283511" y="76691"/>
                </a:moveTo>
                <a:lnTo>
                  <a:pt x="1235280" y="76691"/>
                </a:lnTo>
                <a:lnTo>
                  <a:pt x="1250504" y="79856"/>
                </a:lnTo>
                <a:lnTo>
                  <a:pt x="1261752" y="89038"/>
                </a:lnTo>
                <a:lnTo>
                  <a:pt x="1268722" y="103765"/>
                </a:lnTo>
                <a:lnTo>
                  <a:pt x="1271112" y="123565"/>
                </a:lnTo>
                <a:lnTo>
                  <a:pt x="1271112" y="123810"/>
                </a:lnTo>
                <a:lnTo>
                  <a:pt x="1268722" y="143558"/>
                </a:lnTo>
                <a:lnTo>
                  <a:pt x="1261752" y="158290"/>
                </a:lnTo>
                <a:lnTo>
                  <a:pt x="1250504" y="167501"/>
                </a:lnTo>
                <a:lnTo>
                  <a:pt x="1235280" y="170684"/>
                </a:lnTo>
                <a:lnTo>
                  <a:pt x="1283550" y="170684"/>
                </a:lnTo>
                <a:lnTo>
                  <a:pt x="1293873" y="152722"/>
                </a:lnTo>
                <a:lnTo>
                  <a:pt x="1298221" y="123810"/>
                </a:lnTo>
                <a:lnTo>
                  <a:pt x="1298221" y="123565"/>
                </a:lnTo>
                <a:lnTo>
                  <a:pt x="1293857" y="94652"/>
                </a:lnTo>
                <a:lnTo>
                  <a:pt x="1283511" y="76691"/>
                </a:lnTo>
                <a:close/>
              </a:path>
              <a:path w="1443989" h="193040">
                <a:moveTo>
                  <a:pt x="1356638" y="57058"/>
                </a:moveTo>
                <a:lnTo>
                  <a:pt x="1330010" y="57058"/>
                </a:lnTo>
                <a:lnTo>
                  <a:pt x="1330010" y="190316"/>
                </a:lnTo>
                <a:lnTo>
                  <a:pt x="1356638" y="190316"/>
                </a:lnTo>
                <a:lnTo>
                  <a:pt x="1356638" y="112153"/>
                </a:lnTo>
                <a:lnTo>
                  <a:pt x="1358841" y="97649"/>
                </a:lnTo>
                <a:lnTo>
                  <a:pt x="1365149" y="86676"/>
                </a:lnTo>
                <a:lnTo>
                  <a:pt x="1375116" y="79730"/>
                </a:lnTo>
                <a:lnTo>
                  <a:pt x="1388291" y="77305"/>
                </a:lnTo>
                <a:lnTo>
                  <a:pt x="1356638" y="77305"/>
                </a:lnTo>
                <a:lnTo>
                  <a:pt x="1356638" y="57058"/>
                </a:lnTo>
                <a:close/>
              </a:path>
              <a:path w="1443989" h="193040">
                <a:moveTo>
                  <a:pt x="1397254" y="54481"/>
                </a:moveTo>
                <a:lnTo>
                  <a:pt x="1383947" y="56046"/>
                </a:lnTo>
                <a:lnTo>
                  <a:pt x="1373092" y="60555"/>
                </a:lnTo>
                <a:lnTo>
                  <a:pt x="1364653" y="67734"/>
                </a:lnTo>
                <a:lnTo>
                  <a:pt x="1358596" y="77305"/>
                </a:lnTo>
                <a:lnTo>
                  <a:pt x="1388291" y="77305"/>
                </a:lnTo>
                <a:lnTo>
                  <a:pt x="1401007" y="79356"/>
                </a:lnTo>
                <a:lnTo>
                  <a:pt x="1409962" y="85526"/>
                </a:lnTo>
                <a:lnTo>
                  <a:pt x="1415260" y="95837"/>
                </a:lnTo>
                <a:lnTo>
                  <a:pt x="1417003" y="110312"/>
                </a:lnTo>
                <a:lnTo>
                  <a:pt x="1417003" y="190316"/>
                </a:lnTo>
                <a:lnTo>
                  <a:pt x="1443504" y="190316"/>
                </a:lnTo>
                <a:lnTo>
                  <a:pt x="1443504" y="104054"/>
                </a:lnTo>
                <a:lnTo>
                  <a:pt x="1440470" y="82901"/>
                </a:lnTo>
                <a:lnTo>
                  <a:pt x="1431558" y="67350"/>
                </a:lnTo>
                <a:lnTo>
                  <a:pt x="1417057" y="57758"/>
                </a:lnTo>
                <a:lnTo>
                  <a:pt x="1397254" y="54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36944" cy="185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30855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1306" y="1890542"/>
            <a:ext cx="6203872" cy="829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2739" y="3162207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4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82109" y="3691536"/>
            <a:ext cx="5771804" cy="829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2739" y="4963199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87999" y="5492529"/>
            <a:ext cx="5278809" cy="752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2739" y="6764191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80235" y="7293519"/>
            <a:ext cx="7377734" cy="8295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2739" y="856518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99779" y="9094919"/>
            <a:ext cx="7561462" cy="3641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87999" y="9555230"/>
            <a:ext cx="4599635" cy="3687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894986" y="2177944"/>
            <a:ext cx="9633214" cy="69463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176" y="5245777"/>
            <a:ext cx="1574165" cy="5321300"/>
          </a:xfrm>
          <a:custGeom>
            <a:avLst/>
            <a:gdLst/>
            <a:ahLst/>
            <a:cxnLst/>
            <a:rect l="l" t="t" r="r" b="b"/>
            <a:pathLst>
              <a:path w="1574164" h="5321300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w="1574164" h="5321300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w="1574164" h="5321300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w="1574164" h="5321300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w="1574164" h="5321300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w="1574164" h="5321300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w="1574164" h="5321300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w="1574164" h="5321300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w="1574164" h="5321300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w="1574164" h="5321300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w="1574164" h="5321300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w="1574164" h="5321300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w="1574164" h="5321300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w="1574164" h="5321300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w="1574164" h="5321300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w="1574164" h="5321300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7169" y="1265310"/>
            <a:ext cx="5413375" cy="723900"/>
          </a:xfrm>
          <a:custGeom>
            <a:avLst/>
            <a:gdLst/>
            <a:ahLst/>
            <a:cxnLst/>
            <a:rect l="l" t="t" r="r" b="b"/>
            <a:pathLst>
              <a:path w="5413375" h="723900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w="5413375" h="723900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w="5413375" h="723900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w="5413375" h="723900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w="5413375" h="723900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w="5413375" h="723900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w="5413375" h="723900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w="5413375" h="723900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w="5413375" h="723900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w="5413375" h="723900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w="5413375" h="723900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w="5413375" h="723900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w="5413375" h="723900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w="5413375" h="723900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w="5413375" h="723900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w="5413375" h="723900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w="5413375" h="723900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w="5413375" h="723900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w="5413375" h="723900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w="5413375" h="723900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w="5413375" h="723900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w="5413375" h="723900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w="5413375" h="723900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w="5413375" h="723900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w="5413375" h="723900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w="5413375" h="723900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w="5413375" h="723900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w="5413375" h="723900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w="5413375" h="723900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w="5413375" h="723900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w="5413375" h="723900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w="5413375" h="723900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33960" y="919367"/>
            <a:ext cx="454659" cy="356235"/>
          </a:xfrm>
          <a:custGeom>
            <a:avLst/>
            <a:gdLst/>
            <a:ahLst/>
            <a:cxnLst/>
            <a:rect l="l" t="t" r="r" b="b"/>
            <a:pathLst>
              <a:path w="454659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454659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454659" h="356234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w="454659" h="356234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56676" y="3356487"/>
            <a:ext cx="3129915" cy="871855"/>
          </a:xfrm>
          <a:custGeom>
            <a:avLst/>
            <a:gdLst/>
            <a:ahLst/>
            <a:cxnLst/>
            <a:rect l="l" t="t" r="r" b="b"/>
            <a:pathLst>
              <a:path w="3129915" h="871854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w="3129915" h="871854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w="3129915" h="871854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w="3129915" h="871854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w="3129915" h="871854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w="3129915" h="871854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w="3129915" h="871854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w="3129915" h="871854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w="3129915" h="871854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w="3129915" h="871854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w="3129915" h="871854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w="3129915" h="871854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w="3129915" h="871854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w="3129915" h="871854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w="3129915" h="871854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33960" y="2992603"/>
            <a:ext cx="547370" cy="356235"/>
          </a:xfrm>
          <a:custGeom>
            <a:avLst/>
            <a:gdLst/>
            <a:ahLst/>
            <a:cxnLst/>
            <a:rect l="l" t="t" r="r" b="b"/>
            <a:pathLst>
              <a:path w="5473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473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47370" h="356235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w="547370" h="356235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6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65879" y="5445368"/>
            <a:ext cx="2574290" cy="847090"/>
          </a:xfrm>
          <a:custGeom>
            <a:avLst/>
            <a:gdLst/>
            <a:ahLst/>
            <a:cxnLst/>
            <a:rect l="l" t="t" r="r" b="b"/>
            <a:pathLst>
              <a:path w="2574290" h="847089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w="2574290" h="847089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w="2574290" h="847089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w="2574290" h="847089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w="2574290" h="847089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w="2574290" h="847089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w="2574290" h="847089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w="2574290" h="847089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w="2574290" h="847089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w="2574290" h="847089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w="2574290" h="847089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w="2574290" h="847089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w="2574290" h="847089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w="2574290" h="847089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w="2574290" h="847089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w="2574290" h="847089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w="2574290" h="847089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33960" y="5065838"/>
            <a:ext cx="560070" cy="356235"/>
          </a:xfrm>
          <a:custGeom>
            <a:avLst/>
            <a:gdLst/>
            <a:ahLst/>
            <a:cxnLst/>
            <a:rect l="l" t="t" r="r" b="b"/>
            <a:pathLst>
              <a:path w="560070" h="35623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60070" h="35623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60070" h="356235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w="560070" h="356235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w="560070" h="356235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70020" y="9558249"/>
            <a:ext cx="4934585" cy="730250"/>
          </a:xfrm>
          <a:custGeom>
            <a:avLst/>
            <a:gdLst/>
            <a:ahLst/>
            <a:cxnLst/>
            <a:rect l="l" t="t" r="r" b="b"/>
            <a:pathLst>
              <a:path w="4934584" h="730250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w="4934584" h="730250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w="4934584" h="730250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w="4934584" h="730250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w="4934584" h="730250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w="4934584" h="730250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w="4934584" h="730250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w="4934584" h="730250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w="4934584" h="730250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w="4934584" h="730250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w="4934584" h="730250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w="4934584" h="730250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w="4934584" h="730250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w="4934584" h="730250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w="4934584" h="730250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w="4934584" h="730250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w="4934584" h="730250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w="4934584" h="730250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w="4934584" h="730250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w="4934584" h="730250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w="4934584" h="730250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w="4934584" h="730250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w="4934584" h="730250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3960" y="9212309"/>
            <a:ext cx="558165" cy="356235"/>
          </a:xfrm>
          <a:custGeom>
            <a:avLst/>
            <a:gdLst/>
            <a:ahLst/>
            <a:cxnLst/>
            <a:rect l="l" t="t" r="r" b="b"/>
            <a:pathLst>
              <a:path w="558165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58165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58165" h="356234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w="558165" h="356234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w="558165" h="356234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w="558165" h="356234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54835" y="7485013"/>
            <a:ext cx="3638550" cy="890269"/>
          </a:xfrm>
          <a:custGeom>
            <a:avLst/>
            <a:gdLst/>
            <a:ahLst/>
            <a:cxnLst/>
            <a:rect l="l" t="t" r="r" b="b"/>
            <a:pathLst>
              <a:path w="3638550" h="89027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w="3638550" h="89027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w="3638550" h="89027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w="3638550" h="89027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w="3638550" h="89027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w="3638550" h="89027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w="3638550" h="89027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w="3638550" h="89027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w="3638550" h="89027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w="3638550" h="89027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w="3638550" h="89027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w="3638550" h="89027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w="3638550" h="89027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w="3638550" h="89027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w="3638550" h="89027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w="3638550" h="89027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w="3638550" h="89027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w="3638550" h="89027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w="3638550" h="89027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w="3638550" h="89027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w="3638550" h="89027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33960" y="7139073"/>
            <a:ext cx="572135" cy="356235"/>
          </a:xfrm>
          <a:custGeom>
            <a:avLst/>
            <a:gdLst/>
            <a:ahLst/>
            <a:cxnLst/>
            <a:rect l="l" t="t" r="r" b="b"/>
            <a:pathLst>
              <a:path w="572134" h="3562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w="572134" h="3562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w="572134" h="3562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w="572134" h="3562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w="572134" h="3562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214" y="725432"/>
            <a:ext cx="835025" cy="232410"/>
          </a:xfrm>
          <a:custGeom>
            <a:avLst/>
            <a:gdLst/>
            <a:ahLst/>
            <a:cxnLst/>
            <a:rect l="l" t="t" r="r" b="b"/>
            <a:pathLst>
              <a:path w="835025" h="232409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w="835025" h="232409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w="835025" h="232409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w="835025" h="232409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w="835025" h="232409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w="835025" h="232409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w="835025" h="232409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w="835025" h="232409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w="835025" h="232409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w="835025" h="232409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w="835025" h="232409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w="835025" h="232409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w="835025" h="232409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w="835025" h="232409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w="835025" h="232409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85750" cy="186055"/>
          </a:xfrm>
          <a:custGeom>
            <a:avLst/>
            <a:gdLst/>
            <a:ahLst/>
            <a:cxnLst/>
            <a:rect l="l" t="t" r="r" b="b"/>
            <a:pathLst>
              <a:path w="2857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857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85750" h="186055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w="285750" h="186055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05661" y="2269871"/>
            <a:ext cx="2748280" cy="469900"/>
          </a:xfrm>
          <a:custGeom>
            <a:avLst/>
            <a:gdLst/>
            <a:ahLst/>
            <a:cxnLst/>
            <a:rect l="l" t="t" r="r" b="b"/>
            <a:pathLst>
              <a:path w="2748279" h="469900">
                <a:moveTo>
                  <a:pt x="202940" y="15311"/>
                </a:moveTo>
                <a:lnTo>
                  <a:pt x="147945" y="22051"/>
                </a:lnTo>
                <a:lnTo>
                  <a:pt x="98989" y="42269"/>
                </a:lnTo>
                <a:lnTo>
                  <a:pt x="58013" y="75212"/>
                </a:lnTo>
                <a:lnTo>
                  <a:pt x="26526" y="120125"/>
                </a:lnTo>
                <a:lnTo>
                  <a:pt x="6631" y="175981"/>
                </a:lnTo>
                <a:lnTo>
                  <a:pt x="0" y="242190"/>
                </a:lnTo>
                <a:lnTo>
                  <a:pt x="1672" y="276602"/>
                </a:lnTo>
                <a:lnTo>
                  <a:pt x="14921" y="337541"/>
                </a:lnTo>
                <a:lnTo>
                  <a:pt x="41084" y="388128"/>
                </a:lnTo>
                <a:lnTo>
                  <a:pt x="77315" y="427055"/>
                </a:lnTo>
                <a:lnTo>
                  <a:pt x="122712" y="453905"/>
                </a:lnTo>
                <a:lnTo>
                  <a:pt x="174688" y="467384"/>
                </a:lnTo>
                <a:lnTo>
                  <a:pt x="202940" y="469069"/>
                </a:lnTo>
                <a:lnTo>
                  <a:pt x="231178" y="467384"/>
                </a:lnTo>
                <a:lnTo>
                  <a:pt x="283045" y="453905"/>
                </a:lnTo>
                <a:lnTo>
                  <a:pt x="328429" y="427150"/>
                </a:lnTo>
                <a:lnTo>
                  <a:pt x="357442" y="397253"/>
                </a:lnTo>
                <a:lnTo>
                  <a:pt x="202940" y="397253"/>
                </a:lnTo>
                <a:lnTo>
                  <a:pt x="185458" y="396148"/>
                </a:lnTo>
                <a:lnTo>
                  <a:pt x="139319" y="379569"/>
                </a:lnTo>
                <a:lnTo>
                  <a:pt x="104583" y="343377"/>
                </a:lnTo>
                <a:lnTo>
                  <a:pt x="84324" y="288558"/>
                </a:lnTo>
                <a:lnTo>
                  <a:pt x="80442" y="242190"/>
                </a:lnTo>
                <a:lnTo>
                  <a:pt x="81413" y="218049"/>
                </a:lnTo>
                <a:lnTo>
                  <a:pt x="89177" y="175671"/>
                </a:lnTo>
                <a:lnTo>
                  <a:pt x="114679" y="126972"/>
                </a:lnTo>
                <a:lnTo>
                  <a:pt x="153647" y="97196"/>
                </a:lnTo>
                <a:lnTo>
                  <a:pt x="202940" y="87128"/>
                </a:lnTo>
                <a:lnTo>
                  <a:pt x="357368" y="87128"/>
                </a:lnTo>
                <a:lnTo>
                  <a:pt x="347758" y="75212"/>
                </a:lnTo>
                <a:lnTo>
                  <a:pt x="306674" y="42269"/>
                </a:lnTo>
                <a:lnTo>
                  <a:pt x="257880" y="22051"/>
                </a:lnTo>
                <a:lnTo>
                  <a:pt x="231178" y="16996"/>
                </a:lnTo>
                <a:lnTo>
                  <a:pt x="202940" y="15311"/>
                </a:lnTo>
                <a:close/>
              </a:path>
              <a:path w="2748279" h="469900">
                <a:moveTo>
                  <a:pt x="357368" y="87128"/>
                </a:moveTo>
                <a:lnTo>
                  <a:pt x="202940" y="87128"/>
                </a:lnTo>
                <a:lnTo>
                  <a:pt x="220422" y="88246"/>
                </a:lnTo>
                <a:lnTo>
                  <a:pt x="236853" y="91603"/>
                </a:lnTo>
                <a:lnTo>
                  <a:pt x="279608" y="114935"/>
                </a:lnTo>
                <a:lnTo>
                  <a:pt x="309694" y="157434"/>
                </a:lnTo>
                <a:lnTo>
                  <a:pt x="321501" y="195876"/>
                </a:lnTo>
                <a:lnTo>
                  <a:pt x="325437" y="242190"/>
                </a:lnTo>
                <a:lnTo>
                  <a:pt x="324453" y="266345"/>
                </a:lnTo>
                <a:lnTo>
                  <a:pt x="316582" y="308831"/>
                </a:lnTo>
                <a:lnTo>
                  <a:pt x="291146" y="357517"/>
                </a:lnTo>
                <a:lnTo>
                  <a:pt x="252233" y="387306"/>
                </a:lnTo>
                <a:lnTo>
                  <a:pt x="202940" y="397253"/>
                </a:lnTo>
                <a:lnTo>
                  <a:pt x="357442" y="397253"/>
                </a:lnTo>
                <a:lnTo>
                  <a:pt x="379138" y="364472"/>
                </a:lnTo>
                <a:lnTo>
                  <a:pt x="399195" y="308453"/>
                </a:lnTo>
                <a:lnTo>
                  <a:pt x="405881" y="242190"/>
                </a:lnTo>
                <a:lnTo>
                  <a:pt x="404209" y="207792"/>
                </a:lnTo>
                <a:lnTo>
                  <a:pt x="399195" y="175981"/>
                </a:lnTo>
                <a:lnTo>
                  <a:pt x="390838" y="146759"/>
                </a:lnTo>
                <a:lnTo>
                  <a:pt x="379138" y="120125"/>
                </a:lnTo>
                <a:lnTo>
                  <a:pt x="364661" y="96172"/>
                </a:lnTo>
                <a:lnTo>
                  <a:pt x="357368" y="87128"/>
                </a:lnTo>
                <a:close/>
              </a:path>
              <a:path w="2748279" h="469900">
                <a:moveTo>
                  <a:pt x="535010" y="131770"/>
                </a:moveTo>
                <a:lnTo>
                  <a:pt x="451763" y="131770"/>
                </a:lnTo>
                <a:lnTo>
                  <a:pt x="569731" y="463030"/>
                </a:lnTo>
                <a:lnTo>
                  <a:pt x="655998" y="463030"/>
                </a:lnTo>
                <a:lnTo>
                  <a:pt x="686334" y="377843"/>
                </a:lnTo>
                <a:lnTo>
                  <a:pt x="611139" y="377843"/>
                </a:lnTo>
                <a:lnTo>
                  <a:pt x="535010" y="131770"/>
                </a:lnTo>
                <a:close/>
              </a:path>
              <a:path w="2748279" h="469900">
                <a:moveTo>
                  <a:pt x="773966" y="131770"/>
                </a:moveTo>
                <a:lnTo>
                  <a:pt x="690935" y="131770"/>
                </a:lnTo>
                <a:lnTo>
                  <a:pt x="614589" y="377843"/>
                </a:lnTo>
                <a:lnTo>
                  <a:pt x="686334" y="377843"/>
                </a:lnTo>
                <a:lnTo>
                  <a:pt x="773966" y="131770"/>
                </a:lnTo>
                <a:close/>
              </a:path>
              <a:path w="2748279" h="469900">
                <a:moveTo>
                  <a:pt x="959275" y="127456"/>
                </a:moveTo>
                <a:lnTo>
                  <a:pt x="914902" y="132902"/>
                </a:lnTo>
                <a:lnTo>
                  <a:pt x="876676" y="149239"/>
                </a:lnTo>
                <a:lnTo>
                  <a:pt x="845405" y="175118"/>
                </a:lnTo>
                <a:lnTo>
                  <a:pt x="821897" y="209625"/>
                </a:lnTo>
                <a:lnTo>
                  <a:pt x="807340" y="251356"/>
                </a:lnTo>
                <a:lnTo>
                  <a:pt x="802487" y="299341"/>
                </a:lnTo>
                <a:lnTo>
                  <a:pt x="803700" y="324480"/>
                </a:lnTo>
                <a:lnTo>
                  <a:pt x="813405" y="369662"/>
                </a:lnTo>
                <a:lnTo>
                  <a:pt x="832640" y="407713"/>
                </a:lnTo>
                <a:lnTo>
                  <a:pt x="860353" y="437259"/>
                </a:lnTo>
                <a:lnTo>
                  <a:pt x="896288" y="457855"/>
                </a:lnTo>
                <a:lnTo>
                  <a:pt x="939313" y="468206"/>
                </a:lnTo>
                <a:lnTo>
                  <a:pt x="963372" y="469500"/>
                </a:lnTo>
                <a:lnTo>
                  <a:pt x="982135" y="468773"/>
                </a:lnTo>
                <a:lnTo>
                  <a:pt x="1031956" y="457855"/>
                </a:lnTo>
                <a:lnTo>
                  <a:pt x="1070855" y="434725"/>
                </a:lnTo>
                <a:lnTo>
                  <a:pt x="1092906" y="408683"/>
                </a:lnTo>
                <a:lnTo>
                  <a:pt x="964451" y="408683"/>
                </a:lnTo>
                <a:lnTo>
                  <a:pt x="952132" y="408009"/>
                </a:lnTo>
                <a:lnTo>
                  <a:pt x="911061" y="391808"/>
                </a:lnTo>
                <a:lnTo>
                  <a:pt x="885855" y="355549"/>
                </a:lnTo>
                <a:lnTo>
                  <a:pt x="880003" y="318751"/>
                </a:lnTo>
                <a:lnTo>
                  <a:pt x="839150" y="318751"/>
                </a:lnTo>
                <a:lnTo>
                  <a:pt x="839150" y="266129"/>
                </a:lnTo>
                <a:lnTo>
                  <a:pt x="880223" y="266129"/>
                </a:lnTo>
                <a:lnTo>
                  <a:pt x="880625" y="259996"/>
                </a:lnTo>
                <a:lnTo>
                  <a:pt x="895614" y="221190"/>
                </a:lnTo>
                <a:lnTo>
                  <a:pt x="927721" y="194825"/>
                </a:lnTo>
                <a:lnTo>
                  <a:pt x="960354" y="188274"/>
                </a:lnTo>
                <a:lnTo>
                  <a:pt x="1082392" y="188274"/>
                </a:lnTo>
                <a:lnTo>
                  <a:pt x="1075382" y="178515"/>
                </a:lnTo>
                <a:lnTo>
                  <a:pt x="1042845" y="149778"/>
                </a:lnTo>
                <a:lnTo>
                  <a:pt x="1003272" y="133037"/>
                </a:lnTo>
                <a:lnTo>
                  <a:pt x="974372" y="128077"/>
                </a:lnTo>
                <a:lnTo>
                  <a:pt x="959275" y="127456"/>
                </a:lnTo>
                <a:close/>
              </a:path>
              <a:path w="2748279" h="469900">
                <a:moveTo>
                  <a:pt x="1034542" y="365982"/>
                </a:moveTo>
                <a:lnTo>
                  <a:pt x="1008077" y="397900"/>
                </a:lnTo>
                <a:lnTo>
                  <a:pt x="964451" y="408683"/>
                </a:lnTo>
                <a:lnTo>
                  <a:pt x="1092906" y="408683"/>
                </a:lnTo>
                <a:lnTo>
                  <a:pt x="1097439" y="401175"/>
                </a:lnTo>
                <a:lnTo>
                  <a:pt x="1103205" y="388168"/>
                </a:lnTo>
                <a:lnTo>
                  <a:pt x="1107440" y="374177"/>
                </a:lnTo>
                <a:lnTo>
                  <a:pt x="1034542" y="365982"/>
                </a:lnTo>
                <a:close/>
              </a:path>
              <a:path w="2748279" h="469900">
                <a:moveTo>
                  <a:pt x="880223" y="266129"/>
                </a:moveTo>
                <a:lnTo>
                  <a:pt x="839150" y="266129"/>
                </a:lnTo>
                <a:lnTo>
                  <a:pt x="839150" y="318751"/>
                </a:lnTo>
                <a:lnTo>
                  <a:pt x="880003" y="318751"/>
                </a:lnTo>
                <a:lnTo>
                  <a:pt x="879911" y="270874"/>
                </a:lnTo>
                <a:lnTo>
                  <a:pt x="880223" y="266129"/>
                </a:lnTo>
                <a:close/>
              </a:path>
              <a:path w="2748279" h="469900">
                <a:moveTo>
                  <a:pt x="1082392" y="188274"/>
                </a:moveTo>
                <a:lnTo>
                  <a:pt x="960354" y="188274"/>
                </a:lnTo>
                <a:lnTo>
                  <a:pt x="971218" y="188908"/>
                </a:lnTo>
                <a:lnTo>
                  <a:pt x="981381" y="190808"/>
                </a:lnTo>
                <a:lnTo>
                  <a:pt x="1014757" y="210434"/>
                </a:lnTo>
                <a:lnTo>
                  <a:pt x="1033304" y="244940"/>
                </a:lnTo>
                <a:lnTo>
                  <a:pt x="1035840" y="266129"/>
                </a:lnTo>
                <a:lnTo>
                  <a:pt x="880223" y="266129"/>
                </a:lnTo>
                <a:lnTo>
                  <a:pt x="879911" y="270874"/>
                </a:lnTo>
                <a:lnTo>
                  <a:pt x="880003" y="318751"/>
                </a:lnTo>
                <a:lnTo>
                  <a:pt x="1110676" y="318751"/>
                </a:lnTo>
                <a:lnTo>
                  <a:pt x="1110676" y="294812"/>
                </a:lnTo>
                <a:lnTo>
                  <a:pt x="1109920" y="273785"/>
                </a:lnTo>
                <a:lnTo>
                  <a:pt x="1098592" y="219761"/>
                </a:lnTo>
                <a:lnTo>
                  <a:pt x="1084213" y="190808"/>
                </a:lnTo>
                <a:lnTo>
                  <a:pt x="1082392" y="188274"/>
                </a:lnTo>
                <a:close/>
              </a:path>
              <a:path w="2748279" h="469900">
                <a:moveTo>
                  <a:pt x="1252420" y="131770"/>
                </a:moveTo>
                <a:lnTo>
                  <a:pt x="1176716" y="131770"/>
                </a:lnTo>
                <a:lnTo>
                  <a:pt x="1176716" y="463030"/>
                </a:lnTo>
                <a:lnTo>
                  <a:pt x="1254787" y="463030"/>
                </a:lnTo>
                <a:lnTo>
                  <a:pt x="1254787" y="268286"/>
                </a:lnTo>
                <a:lnTo>
                  <a:pt x="1255393" y="258028"/>
                </a:lnTo>
                <a:lnTo>
                  <a:pt x="1275977" y="216580"/>
                </a:lnTo>
                <a:lnTo>
                  <a:pt x="1319003" y="197049"/>
                </a:lnTo>
                <a:lnTo>
                  <a:pt x="1329413" y="196469"/>
                </a:lnTo>
                <a:lnTo>
                  <a:pt x="1365642" y="196469"/>
                </a:lnTo>
                <a:lnTo>
                  <a:pt x="1365642" y="186980"/>
                </a:lnTo>
                <a:lnTo>
                  <a:pt x="1252420" y="186980"/>
                </a:lnTo>
                <a:lnTo>
                  <a:pt x="1252420" y="131770"/>
                </a:lnTo>
                <a:close/>
              </a:path>
              <a:path w="2748279" h="469900">
                <a:moveTo>
                  <a:pt x="1365642" y="196469"/>
                </a:moveTo>
                <a:lnTo>
                  <a:pt x="1336020" y="196469"/>
                </a:lnTo>
                <a:lnTo>
                  <a:pt x="1342857" y="196973"/>
                </a:lnTo>
                <a:lnTo>
                  <a:pt x="1349894" y="197979"/>
                </a:lnTo>
                <a:lnTo>
                  <a:pt x="1357087" y="198842"/>
                </a:lnTo>
                <a:lnTo>
                  <a:pt x="1362333" y="199848"/>
                </a:lnTo>
                <a:lnTo>
                  <a:pt x="1365642" y="200999"/>
                </a:lnTo>
                <a:lnTo>
                  <a:pt x="1365642" y="196469"/>
                </a:lnTo>
                <a:close/>
              </a:path>
              <a:path w="2748279" h="469900">
                <a:moveTo>
                  <a:pt x="1341915" y="127025"/>
                </a:moveTo>
                <a:lnTo>
                  <a:pt x="1337601" y="127025"/>
                </a:lnTo>
                <a:lnTo>
                  <a:pt x="1323760" y="128009"/>
                </a:lnTo>
                <a:lnTo>
                  <a:pt x="1286922" y="142769"/>
                </a:lnTo>
                <a:lnTo>
                  <a:pt x="1261205" y="173461"/>
                </a:lnTo>
                <a:lnTo>
                  <a:pt x="1255865" y="186980"/>
                </a:lnTo>
                <a:lnTo>
                  <a:pt x="1365642" y="186980"/>
                </a:lnTo>
                <a:lnTo>
                  <a:pt x="1365642" y="129182"/>
                </a:lnTo>
                <a:lnTo>
                  <a:pt x="1362050" y="128464"/>
                </a:lnTo>
                <a:lnTo>
                  <a:pt x="1357516" y="127960"/>
                </a:lnTo>
                <a:lnTo>
                  <a:pt x="1352051" y="127672"/>
                </a:lnTo>
                <a:lnTo>
                  <a:pt x="1346731" y="127241"/>
                </a:lnTo>
                <a:lnTo>
                  <a:pt x="1341915" y="127025"/>
                </a:lnTo>
                <a:close/>
              </a:path>
              <a:path w="2748279" h="469900">
                <a:moveTo>
                  <a:pt x="1484528" y="131770"/>
                </a:moveTo>
                <a:lnTo>
                  <a:pt x="1401285" y="131770"/>
                </a:lnTo>
                <a:lnTo>
                  <a:pt x="1519250" y="463030"/>
                </a:lnTo>
                <a:lnTo>
                  <a:pt x="1605509" y="463030"/>
                </a:lnTo>
                <a:lnTo>
                  <a:pt x="1635848" y="377843"/>
                </a:lnTo>
                <a:lnTo>
                  <a:pt x="1560652" y="377843"/>
                </a:lnTo>
                <a:lnTo>
                  <a:pt x="1484528" y="131770"/>
                </a:lnTo>
                <a:close/>
              </a:path>
              <a:path w="2748279" h="469900">
                <a:moveTo>
                  <a:pt x="1723484" y="131770"/>
                </a:moveTo>
                <a:lnTo>
                  <a:pt x="1640450" y="131770"/>
                </a:lnTo>
                <a:lnTo>
                  <a:pt x="1564107" y="377843"/>
                </a:lnTo>
                <a:lnTo>
                  <a:pt x="1635848" y="377843"/>
                </a:lnTo>
                <a:lnTo>
                  <a:pt x="1723484" y="131770"/>
                </a:lnTo>
                <a:close/>
              </a:path>
              <a:path w="2748279" h="469900">
                <a:moveTo>
                  <a:pt x="1855575" y="131770"/>
                </a:moveTo>
                <a:lnTo>
                  <a:pt x="1777504" y="131770"/>
                </a:lnTo>
                <a:lnTo>
                  <a:pt x="1777504" y="463030"/>
                </a:lnTo>
                <a:lnTo>
                  <a:pt x="1855575" y="463030"/>
                </a:lnTo>
                <a:lnTo>
                  <a:pt x="1855575" y="131770"/>
                </a:lnTo>
                <a:close/>
              </a:path>
              <a:path w="2748279" h="469900">
                <a:moveTo>
                  <a:pt x="1816759" y="0"/>
                </a:moveTo>
                <a:lnTo>
                  <a:pt x="1778991" y="18991"/>
                </a:lnTo>
                <a:lnTo>
                  <a:pt x="1771472" y="42485"/>
                </a:lnTo>
                <a:lnTo>
                  <a:pt x="1772307" y="50909"/>
                </a:lnTo>
                <a:lnTo>
                  <a:pt x="1799506" y="81682"/>
                </a:lnTo>
                <a:lnTo>
                  <a:pt x="1816759" y="84755"/>
                </a:lnTo>
                <a:lnTo>
                  <a:pt x="1825788" y="83987"/>
                </a:lnTo>
                <a:lnTo>
                  <a:pt x="1858701" y="58714"/>
                </a:lnTo>
                <a:lnTo>
                  <a:pt x="1862046" y="42485"/>
                </a:lnTo>
                <a:lnTo>
                  <a:pt x="1861209" y="33980"/>
                </a:lnTo>
                <a:lnTo>
                  <a:pt x="1834118" y="3127"/>
                </a:lnTo>
                <a:lnTo>
                  <a:pt x="1816759" y="0"/>
                </a:lnTo>
                <a:close/>
              </a:path>
              <a:path w="2748279" h="469900">
                <a:moveTo>
                  <a:pt x="2078416" y="127456"/>
                </a:moveTo>
                <a:lnTo>
                  <a:pt x="2034039" y="132902"/>
                </a:lnTo>
                <a:lnTo>
                  <a:pt x="1995811" y="149239"/>
                </a:lnTo>
                <a:lnTo>
                  <a:pt x="1964541" y="175118"/>
                </a:lnTo>
                <a:lnTo>
                  <a:pt x="1941038" y="209625"/>
                </a:lnTo>
                <a:lnTo>
                  <a:pt x="1926478" y="251356"/>
                </a:lnTo>
                <a:lnTo>
                  <a:pt x="1921625" y="299341"/>
                </a:lnTo>
                <a:lnTo>
                  <a:pt x="1922838" y="324480"/>
                </a:lnTo>
                <a:lnTo>
                  <a:pt x="1932545" y="369662"/>
                </a:lnTo>
                <a:lnTo>
                  <a:pt x="1951777" y="407713"/>
                </a:lnTo>
                <a:lnTo>
                  <a:pt x="1979490" y="437259"/>
                </a:lnTo>
                <a:lnTo>
                  <a:pt x="2015426" y="457855"/>
                </a:lnTo>
                <a:lnTo>
                  <a:pt x="2058450" y="468206"/>
                </a:lnTo>
                <a:lnTo>
                  <a:pt x="2082510" y="469500"/>
                </a:lnTo>
                <a:lnTo>
                  <a:pt x="2101273" y="468773"/>
                </a:lnTo>
                <a:lnTo>
                  <a:pt x="2151095" y="457855"/>
                </a:lnTo>
                <a:lnTo>
                  <a:pt x="2189994" y="434725"/>
                </a:lnTo>
                <a:lnTo>
                  <a:pt x="2212045" y="408683"/>
                </a:lnTo>
                <a:lnTo>
                  <a:pt x="2083589" y="408683"/>
                </a:lnTo>
                <a:lnTo>
                  <a:pt x="2071269" y="408009"/>
                </a:lnTo>
                <a:lnTo>
                  <a:pt x="2030198" y="391808"/>
                </a:lnTo>
                <a:lnTo>
                  <a:pt x="2004993" y="355549"/>
                </a:lnTo>
                <a:lnTo>
                  <a:pt x="1999139" y="318751"/>
                </a:lnTo>
                <a:lnTo>
                  <a:pt x="1958284" y="318751"/>
                </a:lnTo>
                <a:lnTo>
                  <a:pt x="1958284" y="266129"/>
                </a:lnTo>
                <a:lnTo>
                  <a:pt x="1999359" y="266129"/>
                </a:lnTo>
                <a:lnTo>
                  <a:pt x="1999763" y="259996"/>
                </a:lnTo>
                <a:lnTo>
                  <a:pt x="2014753" y="221190"/>
                </a:lnTo>
                <a:lnTo>
                  <a:pt x="2046857" y="194825"/>
                </a:lnTo>
                <a:lnTo>
                  <a:pt x="2079495" y="188274"/>
                </a:lnTo>
                <a:lnTo>
                  <a:pt x="2201531" y="188274"/>
                </a:lnTo>
                <a:lnTo>
                  <a:pt x="2194521" y="178515"/>
                </a:lnTo>
                <a:lnTo>
                  <a:pt x="2161980" y="149778"/>
                </a:lnTo>
                <a:lnTo>
                  <a:pt x="2122407" y="133037"/>
                </a:lnTo>
                <a:lnTo>
                  <a:pt x="2093508" y="128077"/>
                </a:lnTo>
                <a:lnTo>
                  <a:pt x="2078416" y="127456"/>
                </a:lnTo>
                <a:close/>
              </a:path>
              <a:path w="2748279" h="469900">
                <a:moveTo>
                  <a:pt x="2153681" y="365982"/>
                </a:moveTo>
                <a:lnTo>
                  <a:pt x="2127213" y="397900"/>
                </a:lnTo>
                <a:lnTo>
                  <a:pt x="2083589" y="408683"/>
                </a:lnTo>
                <a:lnTo>
                  <a:pt x="2212045" y="408683"/>
                </a:lnTo>
                <a:lnTo>
                  <a:pt x="2216578" y="401175"/>
                </a:lnTo>
                <a:lnTo>
                  <a:pt x="2222344" y="388168"/>
                </a:lnTo>
                <a:lnTo>
                  <a:pt x="2226579" y="374177"/>
                </a:lnTo>
                <a:lnTo>
                  <a:pt x="2153681" y="365982"/>
                </a:lnTo>
                <a:close/>
              </a:path>
              <a:path w="2748279" h="469900">
                <a:moveTo>
                  <a:pt x="1999359" y="266129"/>
                </a:moveTo>
                <a:lnTo>
                  <a:pt x="1958284" y="266129"/>
                </a:lnTo>
                <a:lnTo>
                  <a:pt x="1958284" y="318751"/>
                </a:lnTo>
                <a:lnTo>
                  <a:pt x="1999139" y="318751"/>
                </a:lnTo>
                <a:lnTo>
                  <a:pt x="1999047" y="270874"/>
                </a:lnTo>
                <a:lnTo>
                  <a:pt x="1999359" y="266129"/>
                </a:lnTo>
                <a:close/>
              </a:path>
              <a:path w="2748279" h="469900">
                <a:moveTo>
                  <a:pt x="2201531" y="188274"/>
                </a:moveTo>
                <a:lnTo>
                  <a:pt x="2079495" y="188274"/>
                </a:lnTo>
                <a:lnTo>
                  <a:pt x="2090358" y="188908"/>
                </a:lnTo>
                <a:lnTo>
                  <a:pt x="2100519" y="190808"/>
                </a:lnTo>
                <a:lnTo>
                  <a:pt x="2133891" y="210434"/>
                </a:lnTo>
                <a:lnTo>
                  <a:pt x="2152441" y="244940"/>
                </a:lnTo>
                <a:lnTo>
                  <a:pt x="2154969" y="266129"/>
                </a:lnTo>
                <a:lnTo>
                  <a:pt x="1999359" y="266129"/>
                </a:lnTo>
                <a:lnTo>
                  <a:pt x="1999047" y="270874"/>
                </a:lnTo>
                <a:lnTo>
                  <a:pt x="1999139" y="318751"/>
                </a:lnTo>
                <a:lnTo>
                  <a:pt x="2229804" y="318751"/>
                </a:lnTo>
                <a:lnTo>
                  <a:pt x="2229804" y="294812"/>
                </a:lnTo>
                <a:lnTo>
                  <a:pt x="2229050" y="273785"/>
                </a:lnTo>
                <a:lnTo>
                  <a:pt x="2217731" y="219761"/>
                </a:lnTo>
                <a:lnTo>
                  <a:pt x="2203351" y="190808"/>
                </a:lnTo>
                <a:lnTo>
                  <a:pt x="2201531" y="188274"/>
                </a:lnTo>
                <a:close/>
              </a:path>
              <a:path w="2748279" h="469900">
                <a:moveTo>
                  <a:pt x="2348429" y="131770"/>
                </a:moveTo>
                <a:lnTo>
                  <a:pt x="2268840" y="131770"/>
                </a:lnTo>
                <a:lnTo>
                  <a:pt x="2362439" y="463030"/>
                </a:lnTo>
                <a:lnTo>
                  <a:pt x="2443965" y="463030"/>
                </a:lnTo>
                <a:lnTo>
                  <a:pt x="2471252" y="364688"/>
                </a:lnTo>
                <a:lnTo>
                  <a:pt x="2406657" y="364688"/>
                </a:lnTo>
                <a:lnTo>
                  <a:pt x="2348429" y="131770"/>
                </a:lnTo>
                <a:close/>
              </a:path>
              <a:path w="2748279" h="469900">
                <a:moveTo>
                  <a:pt x="2575511" y="239171"/>
                </a:moveTo>
                <a:lnTo>
                  <a:pt x="2510602" y="239171"/>
                </a:lnTo>
                <a:lnTo>
                  <a:pt x="2572715" y="463030"/>
                </a:lnTo>
                <a:lnTo>
                  <a:pt x="2654022" y="463030"/>
                </a:lnTo>
                <a:lnTo>
                  <a:pt x="2682237" y="363394"/>
                </a:lnTo>
                <a:lnTo>
                  <a:pt x="2607437" y="363394"/>
                </a:lnTo>
                <a:lnTo>
                  <a:pt x="2575511" y="239171"/>
                </a:lnTo>
                <a:close/>
              </a:path>
              <a:path w="2748279" h="469900">
                <a:moveTo>
                  <a:pt x="2547910" y="131770"/>
                </a:moveTo>
                <a:lnTo>
                  <a:pt x="2469200" y="131770"/>
                </a:lnTo>
                <a:lnTo>
                  <a:pt x="2409673" y="364688"/>
                </a:lnTo>
                <a:lnTo>
                  <a:pt x="2471252" y="364688"/>
                </a:lnTo>
                <a:lnTo>
                  <a:pt x="2506078" y="239171"/>
                </a:lnTo>
                <a:lnTo>
                  <a:pt x="2575511" y="239171"/>
                </a:lnTo>
                <a:lnTo>
                  <a:pt x="2547910" y="131770"/>
                </a:lnTo>
                <a:close/>
              </a:path>
              <a:path w="2748279" h="469900">
                <a:moveTo>
                  <a:pt x="2747830" y="131770"/>
                </a:moveTo>
                <a:lnTo>
                  <a:pt x="2668042" y="131770"/>
                </a:lnTo>
                <a:lnTo>
                  <a:pt x="2610672" y="363394"/>
                </a:lnTo>
                <a:lnTo>
                  <a:pt x="2682237" y="363394"/>
                </a:lnTo>
                <a:lnTo>
                  <a:pt x="2747830" y="131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74771" y="7976637"/>
            <a:ext cx="3563576" cy="225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470885" y="3099382"/>
            <a:ext cx="8376708" cy="43827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7151" y="3791268"/>
            <a:ext cx="6561596" cy="773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2739" y="494225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87657" y="5403782"/>
            <a:ext cx="5554598" cy="763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72739" y="655477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87657" y="7016299"/>
            <a:ext cx="5669243" cy="777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2739" y="8167290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88921" y="8628818"/>
            <a:ext cx="6007571" cy="7046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B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214" y="725432"/>
            <a:ext cx="835025" cy="232410"/>
          </a:xfrm>
          <a:custGeom>
            <a:avLst/>
            <a:gdLst/>
            <a:ahLst/>
            <a:cxnLst/>
            <a:rect l="l" t="t" r="r" b="b"/>
            <a:pathLst>
              <a:path w="835025" h="232409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w="835025" h="232409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w="835025" h="232409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w="835025" h="232409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w="835025" h="232409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w="835025" h="232409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w="835025" h="232409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w="835025" h="232409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w="835025" h="232409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w="835025" h="232409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w="835025" h="232409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w="835025" h="232409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w="835025" h="232409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w="835025" h="232409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w="835025" h="232409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85750" cy="186055"/>
          </a:xfrm>
          <a:custGeom>
            <a:avLst/>
            <a:gdLst/>
            <a:ahLst/>
            <a:cxnLst/>
            <a:rect l="l" t="t" r="r" b="b"/>
            <a:pathLst>
              <a:path w="2857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857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85750" h="186055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w="285750" h="186055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6893" y="2291222"/>
            <a:ext cx="2964815" cy="448309"/>
          </a:xfrm>
          <a:custGeom>
            <a:avLst/>
            <a:gdLst/>
            <a:ahLst/>
            <a:cxnLst/>
            <a:rect l="l" t="t" r="r" b="b"/>
            <a:pathLst>
              <a:path w="2964815" h="448310">
                <a:moveTo>
                  <a:pt x="215880" y="67071"/>
                </a:moveTo>
                <a:lnTo>
                  <a:pt x="136516" y="67071"/>
                </a:lnTo>
                <a:lnTo>
                  <a:pt x="136516" y="441680"/>
                </a:lnTo>
                <a:lnTo>
                  <a:pt x="215880" y="441680"/>
                </a:lnTo>
                <a:lnTo>
                  <a:pt x="215880" y="67071"/>
                </a:lnTo>
                <a:close/>
              </a:path>
              <a:path w="2964815" h="448310">
                <a:moveTo>
                  <a:pt x="352396" y="0"/>
                </a:moveTo>
                <a:lnTo>
                  <a:pt x="0" y="0"/>
                </a:lnTo>
                <a:lnTo>
                  <a:pt x="0" y="67071"/>
                </a:lnTo>
                <a:lnTo>
                  <a:pt x="352396" y="67071"/>
                </a:lnTo>
                <a:lnTo>
                  <a:pt x="352396" y="0"/>
                </a:lnTo>
                <a:close/>
              </a:path>
              <a:path w="2964815" h="448310">
                <a:moveTo>
                  <a:pt x="511394" y="106106"/>
                </a:moveTo>
                <a:lnTo>
                  <a:pt x="466832" y="111739"/>
                </a:lnTo>
                <a:lnTo>
                  <a:pt x="428571" y="127952"/>
                </a:lnTo>
                <a:lnTo>
                  <a:pt x="397416" y="153714"/>
                </a:lnTo>
                <a:lnTo>
                  <a:pt x="374168" y="187995"/>
                </a:lnTo>
                <a:lnTo>
                  <a:pt x="359630" y="229764"/>
                </a:lnTo>
                <a:lnTo>
                  <a:pt x="354606" y="277991"/>
                </a:lnTo>
                <a:lnTo>
                  <a:pt x="359590" y="326689"/>
                </a:lnTo>
                <a:lnTo>
                  <a:pt x="374128" y="368306"/>
                </a:lnTo>
                <a:lnTo>
                  <a:pt x="397604" y="402052"/>
                </a:lnTo>
                <a:lnTo>
                  <a:pt x="429402" y="427135"/>
                </a:lnTo>
                <a:lnTo>
                  <a:pt x="468903" y="442765"/>
                </a:lnTo>
                <a:lnTo>
                  <a:pt x="515491" y="448150"/>
                </a:lnTo>
                <a:lnTo>
                  <a:pt x="568633" y="441353"/>
                </a:lnTo>
                <a:lnTo>
                  <a:pt x="611301" y="422082"/>
                </a:lnTo>
                <a:lnTo>
                  <a:pt x="642080" y="392013"/>
                </a:lnTo>
                <a:lnTo>
                  <a:pt x="644167" y="387333"/>
                </a:lnTo>
                <a:lnTo>
                  <a:pt x="516570" y="387333"/>
                </a:lnTo>
                <a:lnTo>
                  <a:pt x="482161" y="381257"/>
                </a:lnTo>
                <a:lnTo>
                  <a:pt x="455618" y="363637"/>
                </a:lnTo>
                <a:lnTo>
                  <a:pt x="438415" y="335381"/>
                </a:lnTo>
                <a:lnTo>
                  <a:pt x="432029" y="297401"/>
                </a:lnTo>
                <a:lnTo>
                  <a:pt x="662791" y="297401"/>
                </a:lnTo>
                <a:lnTo>
                  <a:pt x="662791" y="273462"/>
                </a:lnTo>
                <a:lnTo>
                  <a:pt x="659771" y="244779"/>
                </a:lnTo>
                <a:lnTo>
                  <a:pt x="432245" y="244779"/>
                </a:lnTo>
                <a:lnTo>
                  <a:pt x="439231" y="214781"/>
                </a:lnTo>
                <a:lnTo>
                  <a:pt x="455780" y="190000"/>
                </a:lnTo>
                <a:lnTo>
                  <a:pt x="480618" y="173144"/>
                </a:lnTo>
                <a:lnTo>
                  <a:pt x="512473" y="166923"/>
                </a:lnTo>
                <a:lnTo>
                  <a:pt x="633101" y="166923"/>
                </a:lnTo>
                <a:lnTo>
                  <a:pt x="617663" y="146193"/>
                </a:lnTo>
                <a:lnTo>
                  <a:pt x="586877" y="123663"/>
                </a:lnTo>
                <a:lnTo>
                  <a:pt x="550915" y="110430"/>
                </a:lnTo>
                <a:lnTo>
                  <a:pt x="511394" y="106106"/>
                </a:lnTo>
                <a:close/>
              </a:path>
              <a:path w="2964815" h="448310">
                <a:moveTo>
                  <a:pt x="586661" y="344631"/>
                </a:moveTo>
                <a:lnTo>
                  <a:pt x="575982" y="363131"/>
                </a:lnTo>
                <a:lnTo>
                  <a:pt x="560269" y="376496"/>
                </a:lnTo>
                <a:lnTo>
                  <a:pt x="540229" y="384603"/>
                </a:lnTo>
                <a:lnTo>
                  <a:pt x="516570" y="387333"/>
                </a:lnTo>
                <a:lnTo>
                  <a:pt x="644167" y="387333"/>
                </a:lnTo>
                <a:lnTo>
                  <a:pt x="659555" y="352826"/>
                </a:lnTo>
                <a:lnTo>
                  <a:pt x="586661" y="344631"/>
                </a:lnTo>
                <a:close/>
              </a:path>
              <a:path w="2964815" h="448310">
                <a:moveTo>
                  <a:pt x="633101" y="166923"/>
                </a:moveTo>
                <a:lnTo>
                  <a:pt x="512473" y="166923"/>
                </a:lnTo>
                <a:lnTo>
                  <a:pt x="543131" y="172750"/>
                </a:lnTo>
                <a:lnTo>
                  <a:pt x="566874" y="188948"/>
                </a:lnTo>
                <a:lnTo>
                  <a:pt x="582287" y="213598"/>
                </a:lnTo>
                <a:lnTo>
                  <a:pt x="587955" y="244779"/>
                </a:lnTo>
                <a:lnTo>
                  <a:pt x="659771" y="244779"/>
                </a:lnTo>
                <a:lnTo>
                  <a:pt x="657237" y="220703"/>
                </a:lnTo>
                <a:lnTo>
                  <a:pt x="641655" y="178410"/>
                </a:lnTo>
                <a:lnTo>
                  <a:pt x="633101" y="166923"/>
                </a:lnTo>
                <a:close/>
              </a:path>
              <a:path w="2964815" h="448310">
                <a:moveTo>
                  <a:pt x="872902" y="106106"/>
                </a:moveTo>
                <a:lnTo>
                  <a:pt x="827478" y="111766"/>
                </a:lnTo>
                <a:lnTo>
                  <a:pt x="788729" y="128024"/>
                </a:lnTo>
                <a:lnTo>
                  <a:pt x="757359" y="153795"/>
                </a:lnTo>
                <a:lnTo>
                  <a:pt x="734078" y="187995"/>
                </a:lnTo>
                <a:lnTo>
                  <a:pt x="719590" y="229539"/>
                </a:lnTo>
                <a:lnTo>
                  <a:pt x="714604" y="277344"/>
                </a:lnTo>
                <a:lnTo>
                  <a:pt x="719487" y="324817"/>
                </a:lnTo>
                <a:lnTo>
                  <a:pt x="733758" y="366198"/>
                </a:lnTo>
                <a:lnTo>
                  <a:pt x="756847" y="400354"/>
                </a:lnTo>
                <a:lnTo>
                  <a:pt x="788185" y="426152"/>
                </a:lnTo>
                <a:lnTo>
                  <a:pt x="827204" y="442462"/>
                </a:lnTo>
                <a:lnTo>
                  <a:pt x="873333" y="448150"/>
                </a:lnTo>
                <a:lnTo>
                  <a:pt x="929837" y="439335"/>
                </a:lnTo>
                <a:lnTo>
                  <a:pt x="973402" y="414668"/>
                </a:lnTo>
                <a:lnTo>
                  <a:pt x="996500" y="384529"/>
                </a:lnTo>
                <a:lnTo>
                  <a:pt x="873980" y="384529"/>
                </a:lnTo>
                <a:lnTo>
                  <a:pt x="840882" y="377102"/>
                </a:lnTo>
                <a:lnTo>
                  <a:pt x="815589" y="355684"/>
                </a:lnTo>
                <a:lnTo>
                  <a:pt x="799435" y="321569"/>
                </a:lnTo>
                <a:lnTo>
                  <a:pt x="793753" y="276050"/>
                </a:lnTo>
                <a:lnTo>
                  <a:pt x="799526" y="231131"/>
                </a:lnTo>
                <a:lnTo>
                  <a:pt x="815832" y="197494"/>
                </a:lnTo>
                <a:lnTo>
                  <a:pt x="841155" y="176393"/>
                </a:lnTo>
                <a:lnTo>
                  <a:pt x="873980" y="169080"/>
                </a:lnTo>
                <a:lnTo>
                  <a:pt x="996421" y="169080"/>
                </a:lnTo>
                <a:lnTo>
                  <a:pt x="972377" y="138699"/>
                </a:lnTo>
                <a:lnTo>
                  <a:pt x="928503" y="114608"/>
                </a:lnTo>
                <a:lnTo>
                  <a:pt x="872902" y="106106"/>
                </a:lnTo>
                <a:close/>
              </a:path>
              <a:path w="2964815" h="448310">
                <a:moveTo>
                  <a:pt x="1015241" y="328456"/>
                </a:moveTo>
                <a:lnTo>
                  <a:pt x="940620" y="328456"/>
                </a:lnTo>
                <a:lnTo>
                  <a:pt x="932210" y="352230"/>
                </a:lnTo>
                <a:lnTo>
                  <a:pt x="917652" y="369837"/>
                </a:lnTo>
                <a:lnTo>
                  <a:pt x="897919" y="380772"/>
                </a:lnTo>
                <a:lnTo>
                  <a:pt x="873980" y="384529"/>
                </a:lnTo>
                <a:lnTo>
                  <a:pt x="996500" y="384529"/>
                </a:lnTo>
                <a:lnTo>
                  <a:pt x="1002409" y="376819"/>
                </a:lnTo>
                <a:lnTo>
                  <a:pt x="1015241" y="328456"/>
                </a:lnTo>
                <a:close/>
              </a:path>
              <a:path w="2964815" h="448310">
                <a:moveTo>
                  <a:pt x="996421" y="169080"/>
                </a:moveTo>
                <a:lnTo>
                  <a:pt x="873980" y="169080"/>
                </a:lnTo>
                <a:lnTo>
                  <a:pt x="899374" y="173353"/>
                </a:lnTo>
                <a:lnTo>
                  <a:pt x="919108" y="185147"/>
                </a:lnTo>
                <a:lnTo>
                  <a:pt x="932937" y="202926"/>
                </a:lnTo>
                <a:lnTo>
                  <a:pt x="940620" y="225153"/>
                </a:lnTo>
                <a:lnTo>
                  <a:pt x="1015241" y="225153"/>
                </a:lnTo>
                <a:lnTo>
                  <a:pt x="1002099" y="176255"/>
                </a:lnTo>
                <a:lnTo>
                  <a:pt x="996421" y="169080"/>
                </a:lnTo>
                <a:close/>
              </a:path>
              <a:path w="2964815" h="448310">
                <a:moveTo>
                  <a:pt x="1155694" y="0"/>
                </a:moveTo>
                <a:lnTo>
                  <a:pt x="1079351" y="0"/>
                </a:lnTo>
                <a:lnTo>
                  <a:pt x="1079351" y="441680"/>
                </a:lnTo>
                <a:lnTo>
                  <a:pt x="1157422" y="441680"/>
                </a:lnTo>
                <a:lnTo>
                  <a:pt x="1157422" y="247582"/>
                </a:lnTo>
                <a:lnTo>
                  <a:pt x="1162725" y="215590"/>
                </a:lnTo>
                <a:lnTo>
                  <a:pt x="1177531" y="191887"/>
                </a:lnTo>
                <a:lnTo>
                  <a:pt x="1200182" y="177161"/>
                </a:lnTo>
                <a:lnTo>
                  <a:pt x="1229022" y="172100"/>
                </a:lnTo>
                <a:lnTo>
                  <a:pt x="1360862" y="172100"/>
                </a:lnTo>
                <a:lnTo>
                  <a:pt x="1357677" y="166708"/>
                </a:lnTo>
                <a:lnTo>
                  <a:pt x="1155694" y="166708"/>
                </a:lnTo>
                <a:lnTo>
                  <a:pt x="1155694" y="0"/>
                </a:lnTo>
                <a:close/>
              </a:path>
              <a:path w="2964815" h="448310">
                <a:moveTo>
                  <a:pt x="1360862" y="172100"/>
                </a:moveTo>
                <a:lnTo>
                  <a:pt x="1229022" y="172100"/>
                </a:lnTo>
                <a:lnTo>
                  <a:pt x="1256483" y="176875"/>
                </a:lnTo>
                <a:lnTo>
                  <a:pt x="1276951" y="190728"/>
                </a:lnTo>
                <a:lnTo>
                  <a:pt x="1289736" y="212951"/>
                </a:lnTo>
                <a:lnTo>
                  <a:pt x="1294150" y="242838"/>
                </a:lnTo>
                <a:lnTo>
                  <a:pt x="1294150" y="441680"/>
                </a:lnTo>
                <a:lnTo>
                  <a:pt x="1372221" y="441680"/>
                </a:lnTo>
                <a:lnTo>
                  <a:pt x="1372221" y="230760"/>
                </a:lnTo>
                <a:lnTo>
                  <a:pt x="1364069" y="177528"/>
                </a:lnTo>
                <a:lnTo>
                  <a:pt x="1360862" y="172100"/>
                </a:lnTo>
                <a:close/>
              </a:path>
              <a:path w="2964815" h="448310">
                <a:moveTo>
                  <a:pt x="1258131" y="106106"/>
                </a:moveTo>
                <a:lnTo>
                  <a:pt x="1223412" y="110298"/>
                </a:lnTo>
                <a:lnTo>
                  <a:pt x="1195508" y="122335"/>
                </a:lnTo>
                <a:lnTo>
                  <a:pt x="1174278" y="141407"/>
                </a:lnTo>
                <a:lnTo>
                  <a:pt x="1159579" y="166708"/>
                </a:lnTo>
                <a:lnTo>
                  <a:pt x="1357677" y="166708"/>
                </a:lnTo>
                <a:lnTo>
                  <a:pt x="1340974" y="138429"/>
                </a:lnTo>
                <a:lnTo>
                  <a:pt x="1304980" y="114332"/>
                </a:lnTo>
                <a:lnTo>
                  <a:pt x="1258131" y="106106"/>
                </a:lnTo>
                <a:close/>
              </a:path>
              <a:path w="2964815" h="448310">
                <a:moveTo>
                  <a:pt x="1680516" y="110419"/>
                </a:moveTo>
                <a:lnTo>
                  <a:pt x="1602445" y="110419"/>
                </a:lnTo>
                <a:lnTo>
                  <a:pt x="1602445" y="321339"/>
                </a:lnTo>
                <a:lnTo>
                  <a:pt x="1610538" y="374390"/>
                </a:lnTo>
                <a:lnTo>
                  <a:pt x="1633229" y="413509"/>
                </a:lnTo>
                <a:lnTo>
                  <a:pt x="1668132" y="437707"/>
                </a:lnTo>
                <a:lnTo>
                  <a:pt x="1712860" y="445993"/>
                </a:lnTo>
                <a:lnTo>
                  <a:pt x="1747231" y="441336"/>
                </a:lnTo>
                <a:lnTo>
                  <a:pt x="1775619" y="428309"/>
                </a:lnTo>
                <a:lnTo>
                  <a:pt x="1797537" y="408326"/>
                </a:lnTo>
                <a:lnTo>
                  <a:pt x="1812501" y="382804"/>
                </a:lnTo>
                <a:lnTo>
                  <a:pt x="1891651" y="382804"/>
                </a:lnTo>
                <a:lnTo>
                  <a:pt x="1891651" y="377843"/>
                </a:lnTo>
                <a:lnTo>
                  <a:pt x="1743058" y="377843"/>
                </a:lnTo>
                <a:lnTo>
                  <a:pt x="1717454" y="373042"/>
                </a:lnTo>
                <a:lnTo>
                  <a:pt x="1697714" y="359323"/>
                </a:lnTo>
                <a:lnTo>
                  <a:pt x="1685011" y="337720"/>
                </a:lnTo>
                <a:lnTo>
                  <a:pt x="1680516" y="309262"/>
                </a:lnTo>
                <a:lnTo>
                  <a:pt x="1680516" y="110419"/>
                </a:lnTo>
                <a:close/>
              </a:path>
              <a:path w="2964815" h="448310">
                <a:moveTo>
                  <a:pt x="1891651" y="382804"/>
                </a:moveTo>
                <a:lnTo>
                  <a:pt x="1815946" y="382804"/>
                </a:lnTo>
                <a:lnTo>
                  <a:pt x="1815946" y="441680"/>
                </a:lnTo>
                <a:lnTo>
                  <a:pt x="1891651" y="441680"/>
                </a:lnTo>
                <a:lnTo>
                  <a:pt x="1891651" y="382804"/>
                </a:lnTo>
                <a:close/>
              </a:path>
              <a:path w="2964815" h="448310">
                <a:moveTo>
                  <a:pt x="1891651" y="110419"/>
                </a:moveTo>
                <a:lnTo>
                  <a:pt x="1813580" y="110419"/>
                </a:lnTo>
                <a:lnTo>
                  <a:pt x="1813580" y="302361"/>
                </a:lnTo>
                <a:lnTo>
                  <a:pt x="1807412" y="335445"/>
                </a:lnTo>
                <a:lnTo>
                  <a:pt x="1791257" y="359027"/>
                </a:lnTo>
                <a:lnTo>
                  <a:pt x="1768633" y="373146"/>
                </a:lnTo>
                <a:lnTo>
                  <a:pt x="1743058" y="377843"/>
                </a:lnTo>
                <a:lnTo>
                  <a:pt x="1891651" y="377843"/>
                </a:lnTo>
                <a:lnTo>
                  <a:pt x="1891651" y="110419"/>
                </a:lnTo>
                <a:close/>
              </a:path>
              <a:path w="2964815" h="448310">
                <a:moveTo>
                  <a:pt x="2033395" y="343984"/>
                </a:moveTo>
                <a:lnTo>
                  <a:pt x="1957261" y="351317"/>
                </a:lnTo>
                <a:lnTo>
                  <a:pt x="1972129" y="392105"/>
                </a:lnTo>
                <a:lnTo>
                  <a:pt x="2001472" y="422540"/>
                </a:lnTo>
                <a:lnTo>
                  <a:pt x="2044240" y="441573"/>
                </a:lnTo>
                <a:lnTo>
                  <a:pt x="2099382" y="448150"/>
                </a:lnTo>
                <a:lnTo>
                  <a:pt x="2156395" y="440464"/>
                </a:lnTo>
                <a:lnTo>
                  <a:pt x="2201097" y="418847"/>
                </a:lnTo>
                <a:lnTo>
                  <a:pt x="2226976" y="389274"/>
                </a:lnTo>
                <a:lnTo>
                  <a:pt x="2099173" y="389274"/>
                </a:lnTo>
                <a:lnTo>
                  <a:pt x="2074732" y="386382"/>
                </a:lnTo>
                <a:lnTo>
                  <a:pt x="2055364" y="377790"/>
                </a:lnTo>
                <a:lnTo>
                  <a:pt x="2041457" y="363616"/>
                </a:lnTo>
                <a:lnTo>
                  <a:pt x="2033395" y="343984"/>
                </a:lnTo>
                <a:close/>
              </a:path>
              <a:path w="2964815" h="448310">
                <a:moveTo>
                  <a:pt x="2100461" y="106106"/>
                </a:moveTo>
                <a:lnTo>
                  <a:pt x="2045844" y="113196"/>
                </a:lnTo>
                <a:lnTo>
                  <a:pt x="2003497" y="133388"/>
                </a:lnTo>
                <a:lnTo>
                  <a:pt x="1976151" y="165064"/>
                </a:lnTo>
                <a:lnTo>
                  <a:pt x="1966538" y="206606"/>
                </a:lnTo>
                <a:lnTo>
                  <a:pt x="1972057" y="239727"/>
                </a:lnTo>
                <a:lnTo>
                  <a:pt x="1989183" y="266480"/>
                </a:lnTo>
                <a:lnTo>
                  <a:pt x="2018279" y="286641"/>
                </a:lnTo>
                <a:lnTo>
                  <a:pt x="2059708" y="299989"/>
                </a:lnTo>
                <a:lnTo>
                  <a:pt x="2116209" y="311850"/>
                </a:lnTo>
                <a:lnTo>
                  <a:pt x="2136012" y="317929"/>
                </a:lnTo>
                <a:lnTo>
                  <a:pt x="2149931" y="326192"/>
                </a:lnTo>
                <a:lnTo>
                  <a:pt x="2158148" y="336719"/>
                </a:lnTo>
                <a:lnTo>
                  <a:pt x="2160847" y="349591"/>
                </a:lnTo>
                <a:lnTo>
                  <a:pt x="2156426" y="365345"/>
                </a:lnTo>
                <a:lnTo>
                  <a:pt x="2143918" y="377924"/>
                </a:lnTo>
                <a:lnTo>
                  <a:pt x="2124456" y="386258"/>
                </a:lnTo>
                <a:lnTo>
                  <a:pt x="2099173" y="389274"/>
                </a:lnTo>
                <a:lnTo>
                  <a:pt x="2226976" y="389274"/>
                </a:lnTo>
                <a:lnTo>
                  <a:pt x="2230311" y="385463"/>
                </a:lnTo>
                <a:lnTo>
                  <a:pt x="2240865" y="342475"/>
                </a:lnTo>
                <a:lnTo>
                  <a:pt x="2235010" y="310442"/>
                </a:lnTo>
                <a:lnTo>
                  <a:pt x="2217651" y="285000"/>
                </a:lnTo>
                <a:lnTo>
                  <a:pt x="2188607" y="265866"/>
                </a:lnTo>
                <a:lnTo>
                  <a:pt x="2147695" y="252758"/>
                </a:lnTo>
                <a:lnTo>
                  <a:pt x="2091194" y="240681"/>
                </a:lnTo>
                <a:lnTo>
                  <a:pt x="2069658" y="234197"/>
                </a:lnTo>
                <a:lnTo>
                  <a:pt x="2055097" y="225854"/>
                </a:lnTo>
                <a:lnTo>
                  <a:pt x="2046883" y="215327"/>
                </a:lnTo>
                <a:lnTo>
                  <a:pt x="2044389" y="202293"/>
                </a:lnTo>
                <a:lnTo>
                  <a:pt x="2048651" y="186899"/>
                </a:lnTo>
                <a:lnTo>
                  <a:pt x="2060674" y="174903"/>
                </a:lnTo>
                <a:lnTo>
                  <a:pt x="2078842" y="167112"/>
                </a:lnTo>
                <a:lnTo>
                  <a:pt x="2101539" y="164336"/>
                </a:lnTo>
                <a:lnTo>
                  <a:pt x="2220949" y="164336"/>
                </a:lnTo>
                <a:lnTo>
                  <a:pt x="2219288" y="159968"/>
                </a:lnTo>
                <a:lnTo>
                  <a:pt x="2192174" y="131015"/>
                </a:lnTo>
                <a:lnTo>
                  <a:pt x="2152525" y="112576"/>
                </a:lnTo>
                <a:lnTo>
                  <a:pt x="2100461" y="106106"/>
                </a:lnTo>
                <a:close/>
              </a:path>
              <a:path w="2964815" h="448310">
                <a:moveTo>
                  <a:pt x="2220949" y="164336"/>
                </a:moveTo>
                <a:lnTo>
                  <a:pt x="2101539" y="164336"/>
                </a:lnTo>
                <a:lnTo>
                  <a:pt x="2125422" y="167743"/>
                </a:lnTo>
                <a:lnTo>
                  <a:pt x="2143299" y="176871"/>
                </a:lnTo>
                <a:lnTo>
                  <a:pt x="2155554" y="190084"/>
                </a:lnTo>
                <a:lnTo>
                  <a:pt x="2162574" y="205743"/>
                </a:lnTo>
                <a:lnTo>
                  <a:pt x="2233745" y="197979"/>
                </a:lnTo>
                <a:lnTo>
                  <a:pt x="2220949" y="164336"/>
                </a:lnTo>
                <a:close/>
              </a:path>
              <a:path w="2964815" h="448310">
                <a:moveTo>
                  <a:pt x="2447791" y="106106"/>
                </a:moveTo>
                <a:lnTo>
                  <a:pt x="2403230" y="111739"/>
                </a:lnTo>
                <a:lnTo>
                  <a:pt x="2364969" y="127952"/>
                </a:lnTo>
                <a:lnTo>
                  <a:pt x="2333813" y="153714"/>
                </a:lnTo>
                <a:lnTo>
                  <a:pt x="2310563" y="187995"/>
                </a:lnTo>
                <a:lnTo>
                  <a:pt x="2296024" y="229764"/>
                </a:lnTo>
                <a:lnTo>
                  <a:pt x="2291000" y="277991"/>
                </a:lnTo>
                <a:lnTo>
                  <a:pt x="2295983" y="326689"/>
                </a:lnTo>
                <a:lnTo>
                  <a:pt x="2310522" y="368306"/>
                </a:lnTo>
                <a:lnTo>
                  <a:pt x="2333998" y="402052"/>
                </a:lnTo>
                <a:lnTo>
                  <a:pt x="2365796" y="427135"/>
                </a:lnTo>
                <a:lnTo>
                  <a:pt x="2405297" y="442765"/>
                </a:lnTo>
                <a:lnTo>
                  <a:pt x="2451885" y="448150"/>
                </a:lnTo>
                <a:lnTo>
                  <a:pt x="2505029" y="441353"/>
                </a:lnTo>
                <a:lnTo>
                  <a:pt x="2547699" y="422082"/>
                </a:lnTo>
                <a:lnTo>
                  <a:pt x="2578479" y="392013"/>
                </a:lnTo>
                <a:lnTo>
                  <a:pt x="2580566" y="387333"/>
                </a:lnTo>
                <a:lnTo>
                  <a:pt x="2452963" y="387333"/>
                </a:lnTo>
                <a:lnTo>
                  <a:pt x="2418558" y="381257"/>
                </a:lnTo>
                <a:lnTo>
                  <a:pt x="2392015" y="363637"/>
                </a:lnTo>
                <a:lnTo>
                  <a:pt x="2374814" y="335381"/>
                </a:lnTo>
                <a:lnTo>
                  <a:pt x="2368432" y="297401"/>
                </a:lnTo>
                <a:lnTo>
                  <a:pt x="2599189" y="297401"/>
                </a:lnTo>
                <a:lnTo>
                  <a:pt x="2599189" y="273462"/>
                </a:lnTo>
                <a:lnTo>
                  <a:pt x="2596170" y="244779"/>
                </a:lnTo>
                <a:lnTo>
                  <a:pt x="2368641" y="244779"/>
                </a:lnTo>
                <a:lnTo>
                  <a:pt x="2375629" y="214781"/>
                </a:lnTo>
                <a:lnTo>
                  <a:pt x="2392177" y="190000"/>
                </a:lnTo>
                <a:lnTo>
                  <a:pt x="2417015" y="173144"/>
                </a:lnTo>
                <a:lnTo>
                  <a:pt x="2448869" y="166923"/>
                </a:lnTo>
                <a:lnTo>
                  <a:pt x="2569501" y="166923"/>
                </a:lnTo>
                <a:lnTo>
                  <a:pt x="2554062" y="146193"/>
                </a:lnTo>
                <a:lnTo>
                  <a:pt x="2523276" y="123663"/>
                </a:lnTo>
                <a:lnTo>
                  <a:pt x="2487313" y="110430"/>
                </a:lnTo>
                <a:lnTo>
                  <a:pt x="2447791" y="106106"/>
                </a:lnTo>
                <a:close/>
              </a:path>
              <a:path w="2964815" h="448310">
                <a:moveTo>
                  <a:pt x="2523055" y="344631"/>
                </a:moveTo>
                <a:lnTo>
                  <a:pt x="2512379" y="363131"/>
                </a:lnTo>
                <a:lnTo>
                  <a:pt x="2496668" y="376496"/>
                </a:lnTo>
                <a:lnTo>
                  <a:pt x="2476627" y="384603"/>
                </a:lnTo>
                <a:lnTo>
                  <a:pt x="2452963" y="387333"/>
                </a:lnTo>
                <a:lnTo>
                  <a:pt x="2580566" y="387333"/>
                </a:lnTo>
                <a:lnTo>
                  <a:pt x="2595954" y="352826"/>
                </a:lnTo>
                <a:lnTo>
                  <a:pt x="2523055" y="344631"/>
                </a:lnTo>
                <a:close/>
              </a:path>
              <a:path w="2964815" h="448310">
                <a:moveTo>
                  <a:pt x="2569501" y="166923"/>
                </a:moveTo>
                <a:lnTo>
                  <a:pt x="2448869" y="166923"/>
                </a:lnTo>
                <a:lnTo>
                  <a:pt x="2479527" y="172750"/>
                </a:lnTo>
                <a:lnTo>
                  <a:pt x="2503272" y="188948"/>
                </a:lnTo>
                <a:lnTo>
                  <a:pt x="2518686" y="213598"/>
                </a:lnTo>
                <a:lnTo>
                  <a:pt x="2524354" y="244779"/>
                </a:lnTo>
                <a:lnTo>
                  <a:pt x="2596170" y="244779"/>
                </a:lnTo>
                <a:lnTo>
                  <a:pt x="2593636" y="220703"/>
                </a:lnTo>
                <a:lnTo>
                  <a:pt x="2578055" y="178410"/>
                </a:lnTo>
                <a:lnTo>
                  <a:pt x="2569501" y="166923"/>
                </a:lnTo>
                <a:close/>
              </a:path>
              <a:path w="2964815" h="448310">
                <a:moveTo>
                  <a:pt x="2788377" y="106106"/>
                </a:moveTo>
                <a:lnTo>
                  <a:pt x="2744757" y="113225"/>
                </a:lnTo>
                <a:lnTo>
                  <a:pt x="2707173" y="134277"/>
                </a:lnTo>
                <a:lnTo>
                  <a:pt x="2677727" y="168807"/>
                </a:lnTo>
                <a:lnTo>
                  <a:pt x="2658518" y="216361"/>
                </a:lnTo>
                <a:lnTo>
                  <a:pt x="2651648" y="276481"/>
                </a:lnTo>
                <a:lnTo>
                  <a:pt x="2658352" y="336172"/>
                </a:lnTo>
                <a:lnTo>
                  <a:pt x="2677219" y="383823"/>
                </a:lnTo>
                <a:lnTo>
                  <a:pt x="2706386" y="418732"/>
                </a:lnTo>
                <a:lnTo>
                  <a:pt x="2743991" y="440193"/>
                </a:lnTo>
                <a:lnTo>
                  <a:pt x="2788168" y="447503"/>
                </a:lnTo>
                <a:lnTo>
                  <a:pt x="2825283" y="441835"/>
                </a:lnTo>
                <a:lnTo>
                  <a:pt x="2852350" y="427554"/>
                </a:lnTo>
                <a:lnTo>
                  <a:pt x="2871049" y="408744"/>
                </a:lnTo>
                <a:lnTo>
                  <a:pt x="2883055" y="389489"/>
                </a:lnTo>
                <a:lnTo>
                  <a:pt x="2964581" y="389489"/>
                </a:lnTo>
                <a:lnTo>
                  <a:pt x="2964581" y="383451"/>
                </a:lnTo>
                <a:lnTo>
                  <a:pt x="2809947" y="383451"/>
                </a:lnTo>
                <a:lnTo>
                  <a:pt x="2775900" y="375404"/>
                </a:lnTo>
                <a:lnTo>
                  <a:pt x="2751257" y="353042"/>
                </a:lnTo>
                <a:lnTo>
                  <a:pt x="2736278" y="319034"/>
                </a:lnTo>
                <a:lnTo>
                  <a:pt x="2731227" y="276050"/>
                </a:lnTo>
                <a:lnTo>
                  <a:pt x="2736218" y="233483"/>
                </a:lnTo>
                <a:lnTo>
                  <a:pt x="2751096" y="199974"/>
                </a:lnTo>
                <a:lnTo>
                  <a:pt x="2775719" y="178030"/>
                </a:lnTo>
                <a:lnTo>
                  <a:pt x="2809947" y="170159"/>
                </a:lnTo>
                <a:lnTo>
                  <a:pt x="2964581" y="170159"/>
                </a:lnTo>
                <a:lnTo>
                  <a:pt x="2964581" y="165199"/>
                </a:lnTo>
                <a:lnTo>
                  <a:pt x="2883055" y="165199"/>
                </a:lnTo>
                <a:lnTo>
                  <a:pt x="2871476" y="145866"/>
                </a:lnTo>
                <a:lnTo>
                  <a:pt x="2853185" y="126675"/>
                </a:lnTo>
                <a:lnTo>
                  <a:pt x="2826160" y="111973"/>
                </a:lnTo>
                <a:lnTo>
                  <a:pt x="2788377" y="106106"/>
                </a:lnTo>
                <a:close/>
              </a:path>
              <a:path w="2964815" h="448310">
                <a:moveTo>
                  <a:pt x="2964581" y="389489"/>
                </a:moveTo>
                <a:lnTo>
                  <a:pt x="2887798" y="389489"/>
                </a:lnTo>
                <a:lnTo>
                  <a:pt x="2887798" y="441680"/>
                </a:lnTo>
                <a:lnTo>
                  <a:pt x="2964581" y="441680"/>
                </a:lnTo>
                <a:lnTo>
                  <a:pt x="2964581" y="389489"/>
                </a:lnTo>
                <a:close/>
              </a:path>
              <a:path w="2964815" h="448310">
                <a:moveTo>
                  <a:pt x="2964581" y="170159"/>
                </a:moveTo>
                <a:lnTo>
                  <a:pt x="2809947" y="170159"/>
                </a:lnTo>
                <a:lnTo>
                  <a:pt x="2843311" y="177667"/>
                </a:lnTo>
                <a:lnTo>
                  <a:pt x="2867716" y="199004"/>
                </a:lnTo>
                <a:lnTo>
                  <a:pt x="2882700" y="232391"/>
                </a:lnTo>
                <a:lnTo>
                  <a:pt x="2887798" y="276050"/>
                </a:lnTo>
                <a:lnTo>
                  <a:pt x="2882640" y="319944"/>
                </a:lnTo>
                <a:lnTo>
                  <a:pt x="2867555" y="353851"/>
                </a:lnTo>
                <a:lnTo>
                  <a:pt x="2843129" y="375707"/>
                </a:lnTo>
                <a:lnTo>
                  <a:pt x="2809947" y="383451"/>
                </a:lnTo>
                <a:lnTo>
                  <a:pt x="2964581" y="383451"/>
                </a:lnTo>
                <a:lnTo>
                  <a:pt x="2964581" y="170159"/>
                </a:lnTo>
                <a:close/>
              </a:path>
              <a:path w="2964815" h="448310">
                <a:moveTo>
                  <a:pt x="2964581" y="0"/>
                </a:moveTo>
                <a:lnTo>
                  <a:pt x="2886290" y="0"/>
                </a:lnTo>
                <a:lnTo>
                  <a:pt x="2886290" y="165199"/>
                </a:lnTo>
                <a:lnTo>
                  <a:pt x="2964581" y="165199"/>
                </a:lnTo>
                <a:lnTo>
                  <a:pt x="2964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8276" y="3791272"/>
            <a:ext cx="6814348" cy="7046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739" y="494225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6254" y="5403782"/>
            <a:ext cx="6171291" cy="777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2739" y="655477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9692" y="7028824"/>
            <a:ext cx="1473835" cy="262890"/>
          </a:xfrm>
          <a:custGeom>
            <a:avLst/>
            <a:gdLst/>
            <a:ahLst/>
            <a:cxnLst/>
            <a:rect l="l" t="t" r="r" b="b"/>
            <a:pathLst>
              <a:path w="1473835" h="262890">
                <a:moveTo>
                  <a:pt x="50443" y="0"/>
                </a:moveTo>
                <a:lnTo>
                  <a:pt x="0" y="0"/>
                </a:lnTo>
                <a:lnTo>
                  <a:pt x="73073" y="258916"/>
                </a:lnTo>
                <a:lnTo>
                  <a:pt x="119344" y="258916"/>
                </a:lnTo>
                <a:lnTo>
                  <a:pt x="138978" y="190267"/>
                </a:lnTo>
                <a:lnTo>
                  <a:pt x="97093" y="190267"/>
                </a:lnTo>
                <a:lnTo>
                  <a:pt x="50443" y="0"/>
                </a:lnTo>
                <a:close/>
              </a:path>
              <a:path w="1473835" h="262890">
                <a:moveTo>
                  <a:pt x="215458" y="77244"/>
                </a:moveTo>
                <a:lnTo>
                  <a:pt x="173327" y="77244"/>
                </a:lnTo>
                <a:lnTo>
                  <a:pt x="225161" y="258916"/>
                </a:lnTo>
                <a:lnTo>
                  <a:pt x="271431" y="258916"/>
                </a:lnTo>
                <a:lnTo>
                  <a:pt x="290770" y="190394"/>
                </a:lnTo>
                <a:lnTo>
                  <a:pt x="245136" y="190394"/>
                </a:lnTo>
                <a:lnTo>
                  <a:pt x="215458" y="77244"/>
                </a:lnTo>
                <a:close/>
              </a:path>
              <a:path w="1473835" h="262890">
                <a:moveTo>
                  <a:pt x="344505" y="0"/>
                </a:moveTo>
                <a:lnTo>
                  <a:pt x="294062" y="0"/>
                </a:lnTo>
                <a:lnTo>
                  <a:pt x="247411" y="190394"/>
                </a:lnTo>
                <a:lnTo>
                  <a:pt x="290770" y="190394"/>
                </a:lnTo>
                <a:lnTo>
                  <a:pt x="344505" y="0"/>
                </a:lnTo>
                <a:close/>
              </a:path>
              <a:path w="1473835" h="262890">
                <a:moveTo>
                  <a:pt x="195198" y="0"/>
                </a:moveTo>
                <a:lnTo>
                  <a:pt x="149306" y="0"/>
                </a:lnTo>
                <a:lnTo>
                  <a:pt x="99495" y="190267"/>
                </a:lnTo>
                <a:lnTo>
                  <a:pt x="138978" y="190267"/>
                </a:lnTo>
                <a:lnTo>
                  <a:pt x="171304" y="77244"/>
                </a:lnTo>
                <a:lnTo>
                  <a:pt x="215458" y="77244"/>
                </a:lnTo>
                <a:lnTo>
                  <a:pt x="195198" y="0"/>
                </a:lnTo>
                <a:close/>
              </a:path>
              <a:path w="1473835" h="262890">
                <a:moveTo>
                  <a:pt x="438754" y="62200"/>
                </a:moveTo>
                <a:lnTo>
                  <a:pt x="401087" y="69382"/>
                </a:lnTo>
                <a:lnTo>
                  <a:pt x="364543" y="99621"/>
                </a:lnTo>
                <a:lnTo>
                  <a:pt x="349688" y="134830"/>
                </a:lnTo>
                <a:lnTo>
                  <a:pt x="346844" y="162960"/>
                </a:lnTo>
                <a:lnTo>
                  <a:pt x="347555" y="177696"/>
                </a:lnTo>
                <a:lnTo>
                  <a:pt x="358222" y="215931"/>
                </a:lnTo>
                <a:lnTo>
                  <a:pt x="390713" y="250572"/>
                </a:lnTo>
                <a:lnTo>
                  <a:pt x="441156" y="262708"/>
                </a:lnTo>
                <a:lnTo>
                  <a:pt x="452155" y="262282"/>
                </a:lnTo>
                <a:lnTo>
                  <a:pt x="489750" y="252057"/>
                </a:lnTo>
                <a:lnTo>
                  <a:pt x="517089" y="227057"/>
                </a:lnTo>
                <a:lnTo>
                  <a:pt x="441789" y="227057"/>
                </a:lnTo>
                <a:lnTo>
                  <a:pt x="434567" y="226662"/>
                </a:lnTo>
                <a:lnTo>
                  <a:pt x="398424" y="202278"/>
                </a:lnTo>
                <a:lnTo>
                  <a:pt x="392284" y="174338"/>
                </a:lnTo>
                <a:lnTo>
                  <a:pt x="368336" y="174338"/>
                </a:lnTo>
                <a:lnTo>
                  <a:pt x="368336" y="143490"/>
                </a:lnTo>
                <a:lnTo>
                  <a:pt x="392257" y="143490"/>
                </a:lnTo>
                <a:lnTo>
                  <a:pt x="392315" y="137591"/>
                </a:lnTo>
                <a:lnTo>
                  <a:pt x="414734" y="104678"/>
                </a:lnTo>
                <a:lnTo>
                  <a:pt x="439387" y="97851"/>
                </a:lnTo>
                <a:lnTo>
                  <a:pt x="510927" y="97851"/>
                </a:lnTo>
                <a:lnTo>
                  <a:pt x="506818" y="92131"/>
                </a:lnTo>
                <a:lnTo>
                  <a:pt x="472636" y="68015"/>
                </a:lnTo>
                <a:lnTo>
                  <a:pt x="447604" y="62563"/>
                </a:lnTo>
                <a:lnTo>
                  <a:pt x="438754" y="62200"/>
                </a:lnTo>
                <a:close/>
              </a:path>
              <a:path w="1473835" h="262890">
                <a:moveTo>
                  <a:pt x="482876" y="202025"/>
                </a:moveTo>
                <a:lnTo>
                  <a:pt x="448447" y="227057"/>
                </a:lnTo>
                <a:lnTo>
                  <a:pt x="517089" y="227057"/>
                </a:lnTo>
                <a:lnTo>
                  <a:pt x="519729" y="222695"/>
                </a:lnTo>
                <a:lnTo>
                  <a:pt x="523126" y="215031"/>
                </a:lnTo>
                <a:lnTo>
                  <a:pt x="525607" y="206829"/>
                </a:lnTo>
                <a:lnTo>
                  <a:pt x="482876" y="202025"/>
                </a:lnTo>
                <a:close/>
              </a:path>
              <a:path w="1473835" h="262890">
                <a:moveTo>
                  <a:pt x="392257" y="143490"/>
                </a:moveTo>
                <a:lnTo>
                  <a:pt x="368336" y="143490"/>
                </a:lnTo>
                <a:lnTo>
                  <a:pt x="368336" y="174338"/>
                </a:lnTo>
                <a:lnTo>
                  <a:pt x="392284" y="174338"/>
                </a:lnTo>
                <a:lnTo>
                  <a:pt x="392257" y="143490"/>
                </a:lnTo>
                <a:close/>
              </a:path>
              <a:path w="1473835" h="262890">
                <a:moveTo>
                  <a:pt x="510927" y="97851"/>
                </a:moveTo>
                <a:lnTo>
                  <a:pt x="448152" y="97851"/>
                </a:lnTo>
                <a:lnTo>
                  <a:pt x="455822" y="99832"/>
                </a:lnTo>
                <a:lnTo>
                  <a:pt x="469054" y="107755"/>
                </a:lnTo>
                <a:lnTo>
                  <a:pt x="474237" y="113191"/>
                </a:lnTo>
                <a:lnTo>
                  <a:pt x="477946" y="120102"/>
                </a:lnTo>
                <a:lnTo>
                  <a:pt x="481654" y="126929"/>
                </a:lnTo>
                <a:lnTo>
                  <a:pt x="483551" y="134725"/>
                </a:lnTo>
                <a:lnTo>
                  <a:pt x="483634" y="143490"/>
                </a:lnTo>
                <a:lnTo>
                  <a:pt x="392257" y="143490"/>
                </a:lnTo>
                <a:lnTo>
                  <a:pt x="392284" y="174338"/>
                </a:lnTo>
                <a:lnTo>
                  <a:pt x="527504" y="174338"/>
                </a:lnTo>
                <a:lnTo>
                  <a:pt x="527504" y="160305"/>
                </a:lnTo>
                <a:lnTo>
                  <a:pt x="520424" y="116309"/>
                </a:lnTo>
                <a:lnTo>
                  <a:pt x="512017" y="99368"/>
                </a:lnTo>
                <a:lnTo>
                  <a:pt x="510927" y="97851"/>
                </a:lnTo>
                <a:close/>
              </a:path>
              <a:path w="1473835" h="262890">
                <a:moveTo>
                  <a:pt x="734360" y="228321"/>
                </a:moveTo>
                <a:lnTo>
                  <a:pt x="615906" y="228321"/>
                </a:lnTo>
                <a:lnTo>
                  <a:pt x="618350" y="233041"/>
                </a:lnTo>
                <a:lnTo>
                  <a:pt x="649700" y="259200"/>
                </a:lnTo>
                <a:lnTo>
                  <a:pt x="671532" y="262329"/>
                </a:lnTo>
                <a:lnTo>
                  <a:pt x="682673" y="261594"/>
                </a:lnTo>
                <a:lnTo>
                  <a:pt x="721059" y="244029"/>
                </a:lnTo>
                <a:lnTo>
                  <a:pt x="734360" y="228321"/>
                </a:lnTo>
                <a:close/>
              </a:path>
              <a:path w="1473835" h="262890">
                <a:moveTo>
                  <a:pt x="614009" y="0"/>
                </a:moveTo>
                <a:lnTo>
                  <a:pt x="568244" y="0"/>
                </a:lnTo>
                <a:lnTo>
                  <a:pt x="568244" y="258916"/>
                </a:lnTo>
                <a:lnTo>
                  <a:pt x="613251" y="258916"/>
                </a:lnTo>
                <a:lnTo>
                  <a:pt x="613251" y="228321"/>
                </a:lnTo>
                <a:lnTo>
                  <a:pt x="734360" y="228321"/>
                </a:lnTo>
                <a:lnTo>
                  <a:pt x="735345" y="226962"/>
                </a:lnTo>
                <a:lnTo>
                  <a:pt x="736530" y="224781"/>
                </a:lnTo>
                <a:lnTo>
                  <a:pt x="658764" y="224781"/>
                </a:lnTo>
                <a:lnTo>
                  <a:pt x="651694" y="224275"/>
                </a:lnTo>
                <a:lnTo>
                  <a:pt x="618434" y="194819"/>
                </a:lnTo>
                <a:lnTo>
                  <a:pt x="613125" y="161822"/>
                </a:lnTo>
                <a:lnTo>
                  <a:pt x="613449" y="152711"/>
                </a:lnTo>
                <a:lnTo>
                  <a:pt x="629046" y="111703"/>
                </a:lnTo>
                <a:lnTo>
                  <a:pt x="658764" y="99748"/>
                </a:lnTo>
                <a:lnTo>
                  <a:pt x="736565" y="99748"/>
                </a:lnTo>
                <a:lnTo>
                  <a:pt x="735029" y="96958"/>
                </a:lnTo>
                <a:lnTo>
                  <a:pt x="614009" y="96840"/>
                </a:lnTo>
                <a:lnTo>
                  <a:pt x="614009" y="0"/>
                </a:lnTo>
                <a:close/>
              </a:path>
              <a:path w="1473835" h="262890">
                <a:moveTo>
                  <a:pt x="736565" y="99748"/>
                </a:moveTo>
                <a:lnTo>
                  <a:pt x="658764" y="99748"/>
                </a:lnTo>
                <a:lnTo>
                  <a:pt x="666096" y="100245"/>
                </a:lnTo>
                <a:lnTo>
                  <a:pt x="672797" y="101739"/>
                </a:lnTo>
                <a:lnTo>
                  <a:pt x="699725" y="129710"/>
                </a:lnTo>
                <a:lnTo>
                  <a:pt x="704908" y="161822"/>
                </a:lnTo>
                <a:lnTo>
                  <a:pt x="704576" y="170679"/>
                </a:lnTo>
                <a:lnTo>
                  <a:pt x="688979" y="212210"/>
                </a:lnTo>
                <a:lnTo>
                  <a:pt x="658764" y="224781"/>
                </a:lnTo>
                <a:lnTo>
                  <a:pt x="736530" y="224781"/>
                </a:lnTo>
                <a:lnTo>
                  <a:pt x="750903" y="177467"/>
                </a:lnTo>
                <a:lnTo>
                  <a:pt x="751559" y="162075"/>
                </a:lnTo>
                <a:lnTo>
                  <a:pt x="750888" y="146525"/>
                </a:lnTo>
                <a:lnTo>
                  <a:pt x="748873" y="132239"/>
                </a:lnTo>
                <a:lnTo>
                  <a:pt x="745514" y="119217"/>
                </a:lnTo>
                <a:lnTo>
                  <a:pt x="740813" y="107460"/>
                </a:lnTo>
                <a:lnTo>
                  <a:pt x="736565" y="99748"/>
                </a:lnTo>
                <a:close/>
              </a:path>
              <a:path w="1473835" h="262890">
                <a:moveTo>
                  <a:pt x="671406" y="62200"/>
                </a:moveTo>
                <a:lnTo>
                  <a:pt x="630192" y="76401"/>
                </a:lnTo>
                <a:lnTo>
                  <a:pt x="625893" y="81795"/>
                </a:lnTo>
                <a:lnTo>
                  <a:pt x="621595" y="87105"/>
                </a:lnTo>
                <a:lnTo>
                  <a:pt x="618266" y="92120"/>
                </a:lnTo>
                <a:lnTo>
                  <a:pt x="615906" y="96840"/>
                </a:lnTo>
                <a:lnTo>
                  <a:pt x="734941" y="96840"/>
                </a:lnTo>
                <a:lnTo>
                  <a:pt x="702672" y="68671"/>
                </a:lnTo>
                <a:lnTo>
                  <a:pt x="682381" y="62919"/>
                </a:lnTo>
                <a:lnTo>
                  <a:pt x="671406" y="62200"/>
                </a:lnTo>
                <a:close/>
              </a:path>
              <a:path w="1473835" h="262890">
                <a:moveTo>
                  <a:pt x="874917" y="62200"/>
                </a:moveTo>
                <a:lnTo>
                  <a:pt x="836516" y="69382"/>
                </a:lnTo>
                <a:lnTo>
                  <a:pt x="799799" y="99590"/>
                </a:lnTo>
                <a:lnTo>
                  <a:pt x="784966" y="134736"/>
                </a:lnTo>
                <a:lnTo>
                  <a:pt x="782122" y="162580"/>
                </a:lnTo>
                <a:lnTo>
                  <a:pt x="782817" y="176882"/>
                </a:lnTo>
                <a:lnTo>
                  <a:pt x="793247" y="214667"/>
                </a:lnTo>
                <a:lnTo>
                  <a:pt x="825232" y="249939"/>
                </a:lnTo>
                <a:lnTo>
                  <a:pt x="875170" y="262708"/>
                </a:lnTo>
                <a:lnTo>
                  <a:pt x="886975" y="262155"/>
                </a:lnTo>
                <a:lnTo>
                  <a:pt x="926213" y="248944"/>
                </a:lnTo>
                <a:lnTo>
                  <a:pt x="948304" y="225413"/>
                </a:lnTo>
                <a:lnTo>
                  <a:pt x="875549" y="225413"/>
                </a:lnTo>
                <a:lnTo>
                  <a:pt x="868635" y="224939"/>
                </a:lnTo>
                <a:lnTo>
                  <a:pt x="837497" y="202554"/>
                </a:lnTo>
                <a:lnTo>
                  <a:pt x="828519" y="161822"/>
                </a:lnTo>
                <a:lnTo>
                  <a:pt x="828883" y="152372"/>
                </a:lnTo>
                <a:lnTo>
                  <a:pt x="841446" y="115804"/>
                </a:lnTo>
                <a:lnTo>
                  <a:pt x="875549" y="99116"/>
                </a:lnTo>
                <a:lnTo>
                  <a:pt x="948219" y="99116"/>
                </a:lnTo>
                <a:lnTo>
                  <a:pt x="945967" y="95323"/>
                </a:lnTo>
                <a:lnTo>
                  <a:pt x="907321" y="67107"/>
                </a:lnTo>
                <a:lnTo>
                  <a:pt x="886398" y="62745"/>
                </a:lnTo>
                <a:lnTo>
                  <a:pt x="874917" y="62200"/>
                </a:lnTo>
                <a:close/>
              </a:path>
              <a:path w="1473835" h="262890">
                <a:moveTo>
                  <a:pt x="958357" y="192543"/>
                </a:moveTo>
                <a:lnTo>
                  <a:pt x="914614" y="192543"/>
                </a:lnTo>
                <a:lnTo>
                  <a:pt x="913265" y="199538"/>
                </a:lnTo>
                <a:lnTo>
                  <a:pt x="910779" y="205480"/>
                </a:lnTo>
                <a:lnTo>
                  <a:pt x="903532" y="215257"/>
                </a:lnTo>
                <a:lnTo>
                  <a:pt x="899022" y="219008"/>
                </a:lnTo>
                <a:lnTo>
                  <a:pt x="888318" y="224149"/>
                </a:lnTo>
                <a:lnTo>
                  <a:pt x="882291" y="225413"/>
                </a:lnTo>
                <a:lnTo>
                  <a:pt x="948304" y="225413"/>
                </a:lnTo>
                <a:lnTo>
                  <a:pt x="950914" y="220822"/>
                </a:lnTo>
                <a:lnTo>
                  <a:pt x="954501" y="211981"/>
                </a:lnTo>
                <a:lnTo>
                  <a:pt x="956982" y="202554"/>
                </a:lnTo>
                <a:lnTo>
                  <a:pt x="958357" y="192543"/>
                </a:lnTo>
                <a:close/>
              </a:path>
              <a:path w="1473835" h="262890">
                <a:moveTo>
                  <a:pt x="948219" y="99116"/>
                </a:moveTo>
                <a:lnTo>
                  <a:pt x="875549" y="99116"/>
                </a:lnTo>
                <a:lnTo>
                  <a:pt x="883411" y="99708"/>
                </a:lnTo>
                <a:lnTo>
                  <a:pt x="890436" y="101486"/>
                </a:lnTo>
                <a:lnTo>
                  <a:pt x="914614" y="131986"/>
                </a:lnTo>
                <a:lnTo>
                  <a:pt x="958357" y="131986"/>
                </a:lnTo>
                <a:lnTo>
                  <a:pt x="957052" y="122117"/>
                </a:lnTo>
                <a:lnTo>
                  <a:pt x="956951" y="121587"/>
                </a:lnTo>
                <a:lnTo>
                  <a:pt x="954501" y="112327"/>
                </a:lnTo>
                <a:lnTo>
                  <a:pt x="950819" y="103493"/>
                </a:lnTo>
                <a:lnTo>
                  <a:pt x="948219" y="99116"/>
                </a:lnTo>
                <a:close/>
              </a:path>
              <a:path w="1473835" h="262890">
                <a:moveTo>
                  <a:pt x="1147491" y="97219"/>
                </a:moveTo>
                <a:lnTo>
                  <a:pt x="1075715" y="97219"/>
                </a:lnTo>
                <a:lnTo>
                  <a:pt x="1083212" y="97709"/>
                </a:lnTo>
                <a:lnTo>
                  <a:pt x="1089778" y="99179"/>
                </a:lnTo>
                <a:lnTo>
                  <a:pt x="1095412" y="101628"/>
                </a:lnTo>
                <a:lnTo>
                  <a:pt x="1100112" y="105057"/>
                </a:lnTo>
                <a:lnTo>
                  <a:pt x="1105756" y="110283"/>
                </a:lnTo>
                <a:lnTo>
                  <a:pt x="1108583" y="117658"/>
                </a:lnTo>
                <a:lnTo>
                  <a:pt x="1108583" y="132323"/>
                </a:lnTo>
                <a:lnTo>
                  <a:pt x="1060542" y="145387"/>
                </a:lnTo>
                <a:lnTo>
                  <a:pt x="1053516" y="146264"/>
                </a:lnTo>
                <a:lnTo>
                  <a:pt x="1014876" y="157026"/>
                </a:lnTo>
                <a:lnTo>
                  <a:pt x="988351" y="189414"/>
                </a:lnTo>
                <a:lnTo>
                  <a:pt x="986834" y="204427"/>
                </a:lnTo>
                <a:lnTo>
                  <a:pt x="987363" y="213593"/>
                </a:lnTo>
                <a:lnTo>
                  <a:pt x="1005418" y="247980"/>
                </a:lnTo>
                <a:lnTo>
                  <a:pt x="1042818" y="262424"/>
                </a:lnTo>
                <a:lnTo>
                  <a:pt x="1051820" y="262835"/>
                </a:lnTo>
                <a:lnTo>
                  <a:pt x="1059157" y="262574"/>
                </a:lnTo>
                <a:lnTo>
                  <a:pt x="1102161" y="242654"/>
                </a:lnTo>
                <a:lnTo>
                  <a:pt x="1108834" y="232240"/>
                </a:lnTo>
                <a:lnTo>
                  <a:pt x="1154341" y="232240"/>
                </a:lnTo>
                <a:lnTo>
                  <a:pt x="1154341" y="229206"/>
                </a:lnTo>
                <a:lnTo>
                  <a:pt x="1054176" y="229206"/>
                </a:lnTo>
                <a:lnTo>
                  <a:pt x="1046333" y="227057"/>
                </a:lnTo>
                <a:lnTo>
                  <a:pt x="1034032" y="218460"/>
                </a:lnTo>
                <a:lnTo>
                  <a:pt x="1030956" y="212096"/>
                </a:lnTo>
                <a:lnTo>
                  <a:pt x="1030956" y="197768"/>
                </a:lnTo>
                <a:lnTo>
                  <a:pt x="1032515" y="192964"/>
                </a:lnTo>
                <a:lnTo>
                  <a:pt x="1035633" y="189256"/>
                </a:lnTo>
                <a:lnTo>
                  <a:pt x="1038753" y="185463"/>
                </a:lnTo>
                <a:lnTo>
                  <a:pt x="1043004" y="182513"/>
                </a:lnTo>
                <a:lnTo>
                  <a:pt x="1053799" y="178299"/>
                </a:lnTo>
                <a:lnTo>
                  <a:pt x="1059904" y="176782"/>
                </a:lnTo>
                <a:lnTo>
                  <a:pt x="1081610" y="173748"/>
                </a:lnTo>
                <a:lnTo>
                  <a:pt x="1085777" y="173074"/>
                </a:lnTo>
                <a:lnTo>
                  <a:pt x="1108709" y="166373"/>
                </a:lnTo>
                <a:lnTo>
                  <a:pt x="1154341" y="166373"/>
                </a:lnTo>
                <a:lnTo>
                  <a:pt x="1154341" y="128952"/>
                </a:lnTo>
                <a:lnTo>
                  <a:pt x="1153899" y="119683"/>
                </a:lnTo>
                <a:lnTo>
                  <a:pt x="1152572" y="111221"/>
                </a:lnTo>
                <a:lnTo>
                  <a:pt x="1150361" y="103564"/>
                </a:lnTo>
                <a:lnTo>
                  <a:pt x="1147491" y="97219"/>
                </a:lnTo>
                <a:close/>
              </a:path>
              <a:path w="1473835" h="262890">
                <a:moveTo>
                  <a:pt x="1154341" y="232240"/>
                </a:moveTo>
                <a:lnTo>
                  <a:pt x="1110352" y="232240"/>
                </a:lnTo>
                <a:lnTo>
                  <a:pt x="1110352" y="258916"/>
                </a:lnTo>
                <a:lnTo>
                  <a:pt x="1154341" y="258916"/>
                </a:lnTo>
                <a:lnTo>
                  <a:pt x="1154341" y="232240"/>
                </a:lnTo>
                <a:close/>
              </a:path>
              <a:path w="1473835" h="262890">
                <a:moveTo>
                  <a:pt x="1154341" y="166373"/>
                </a:moveTo>
                <a:lnTo>
                  <a:pt x="1108709" y="166373"/>
                </a:lnTo>
                <a:lnTo>
                  <a:pt x="1108668" y="196565"/>
                </a:lnTo>
                <a:lnTo>
                  <a:pt x="1106855" y="203036"/>
                </a:lnTo>
                <a:lnTo>
                  <a:pt x="1103149" y="209105"/>
                </a:lnTo>
                <a:lnTo>
                  <a:pt x="1099515" y="215173"/>
                </a:lnTo>
                <a:lnTo>
                  <a:pt x="1094332" y="220061"/>
                </a:lnTo>
                <a:lnTo>
                  <a:pt x="1087589" y="223770"/>
                </a:lnTo>
                <a:lnTo>
                  <a:pt x="1080856" y="227394"/>
                </a:lnTo>
                <a:lnTo>
                  <a:pt x="1072888" y="229206"/>
                </a:lnTo>
                <a:lnTo>
                  <a:pt x="1154341" y="229206"/>
                </a:lnTo>
                <a:lnTo>
                  <a:pt x="1154341" y="166373"/>
                </a:lnTo>
                <a:close/>
              </a:path>
              <a:path w="1473835" h="262890">
                <a:moveTo>
                  <a:pt x="1075453" y="62200"/>
                </a:moveTo>
                <a:lnTo>
                  <a:pt x="1030205" y="71619"/>
                </a:lnTo>
                <a:lnTo>
                  <a:pt x="999856" y="99558"/>
                </a:lnTo>
                <a:lnTo>
                  <a:pt x="993155" y="115804"/>
                </a:lnTo>
                <a:lnTo>
                  <a:pt x="1035887" y="121872"/>
                </a:lnTo>
                <a:lnTo>
                  <a:pt x="1038162" y="115214"/>
                </a:lnTo>
                <a:lnTo>
                  <a:pt x="1042543" y="109440"/>
                </a:lnTo>
                <a:lnTo>
                  <a:pt x="1075715" y="97219"/>
                </a:lnTo>
                <a:lnTo>
                  <a:pt x="1147491" y="97219"/>
                </a:lnTo>
                <a:lnTo>
                  <a:pt x="1147262" y="96714"/>
                </a:lnTo>
                <a:lnTo>
                  <a:pt x="1116703" y="69848"/>
                </a:lnTo>
                <a:lnTo>
                  <a:pt x="1082464" y="62405"/>
                </a:lnTo>
                <a:lnTo>
                  <a:pt x="1075453" y="62200"/>
                </a:lnTo>
                <a:close/>
              </a:path>
              <a:path w="1473835" h="262890">
                <a:moveTo>
                  <a:pt x="1244108" y="64728"/>
                </a:moveTo>
                <a:lnTo>
                  <a:pt x="1200360" y="64728"/>
                </a:lnTo>
                <a:lnTo>
                  <a:pt x="1200360" y="258916"/>
                </a:lnTo>
                <a:lnTo>
                  <a:pt x="1246128" y="258916"/>
                </a:lnTo>
                <a:lnTo>
                  <a:pt x="1246128" y="132829"/>
                </a:lnTo>
                <a:lnTo>
                  <a:pt x="1247730" y="125833"/>
                </a:lnTo>
                <a:lnTo>
                  <a:pt x="1250935" y="119849"/>
                </a:lnTo>
                <a:lnTo>
                  <a:pt x="1254139" y="113781"/>
                </a:lnTo>
                <a:lnTo>
                  <a:pt x="1258432" y="109103"/>
                </a:lnTo>
                <a:lnTo>
                  <a:pt x="1263824" y="105816"/>
                </a:lnTo>
                <a:lnTo>
                  <a:pt x="1269227" y="102445"/>
                </a:lnTo>
                <a:lnTo>
                  <a:pt x="1275206" y="100759"/>
                </a:lnTo>
                <a:lnTo>
                  <a:pt x="1469395" y="100759"/>
                </a:lnTo>
                <a:lnTo>
                  <a:pt x="1469207" y="99969"/>
                </a:lnTo>
                <a:lnTo>
                  <a:pt x="1468163" y="97725"/>
                </a:lnTo>
                <a:lnTo>
                  <a:pt x="1244108" y="97725"/>
                </a:lnTo>
                <a:lnTo>
                  <a:pt x="1244108" y="64728"/>
                </a:lnTo>
                <a:close/>
              </a:path>
              <a:path w="1473835" h="262890">
                <a:moveTo>
                  <a:pt x="1394428" y="100759"/>
                </a:moveTo>
                <a:lnTo>
                  <a:pt x="1291478" y="100759"/>
                </a:lnTo>
                <a:lnTo>
                  <a:pt x="1299310" y="103751"/>
                </a:lnTo>
                <a:lnTo>
                  <a:pt x="1305299" y="109735"/>
                </a:lnTo>
                <a:lnTo>
                  <a:pt x="1314399" y="258916"/>
                </a:lnTo>
                <a:lnTo>
                  <a:pt x="1359277" y="258916"/>
                </a:lnTo>
                <a:lnTo>
                  <a:pt x="1359277" y="137801"/>
                </a:lnTo>
                <a:lnTo>
                  <a:pt x="1359854" y="129971"/>
                </a:lnTo>
                <a:lnTo>
                  <a:pt x="1386594" y="101407"/>
                </a:lnTo>
                <a:lnTo>
                  <a:pt x="1394428" y="100759"/>
                </a:lnTo>
                <a:close/>
              </a:path>
              <a:path w="1473835" h="262890">
                <a:moveTo>
                  <a:pt x="1469395" y="100759"/>
                </a:moveTo>
                <a:lnTo>
                  <a:pt x="1403694" y="100759"/>
                </a:lnTo>
                <a:lnTo>
                  <a:pt x="1411537" y="103583"/>
                </a:lnTo>
                <a:lnTo>
                  <a:pt x="1417935" y="109229"/>
                </a:lnTo>
                <a:lnTo>
                  <a:pt x="1422140" y="114010"/>
                </a:lnTo>
                <a:lnTo>
                  <a:pt x="1425144" y="120007"/>
                </a:lnTo>
                <a:lnTo>
                  <a:pt x="1426946" y="127221"/>
                </a:lnTo>
                <a:lnTo>
                  <a:pt x="1427547" y="135652"/>
                </a:lnTo>
                <a:lnTo>
                  <a:pt x="1427547" y="258916"/>
                </a:lnTo>
                <a:lnTo>
                  <a:pt x="1473441" y="258916"/>
                </a:lnTo>
                <a:lnTo>
                  <a:pt x="1473347" y="127221"/>
                </a:lnTo>
                <a:lnTo>
                  <a:pt x="1472383" y="113299"/>
                </a:lnTo>
                <a:lnTo>
                  <a:pt x="1469395" y="100759"/>
                </a:lnTo>
                <a:close/>
              </a:path>
              <a:path w="1473835" h="262890">
                <a:moveTo>
                  <a:pt x="1299991" y="62200"/>
                </a:moveTo>
                <a:lnTo>
                  <a:pt x="1259968" y="76818"/>
                </a:lnTo>
                <a:lnTo>
                  <a:pt x="1246380" y="97725"/>
                </a:lnTo>
                <a:lnTo>
                  <a:pt x="1352450" y="97725"/>
                </a:lnTo>
                <a:lnTo>
                  <a:pt x="1326086" y="67604"/>
                </a:lnTo>
                <a:lnTo>
                  <a:pt x="1299991" y="62200"/>
                </a:lnTo>
                <a:close/>
              </a:path>
              <a:path w="1473835" h="262890">
                <a:moveTo>
                  <a:pt x="1412752" y="62200"/>
                </a:moveTo>
                <a:lnTo>
                  <a:pt x="1369123" y="77149"/>
                </a:lnTo>
                <a:lnTo>
                  <a:pt x="1354471" y="97725"/>
                </a:lnTo>
                <a:lnTo>
                  <a:pt x="1468163" y="97725"/>
                </a:lnTo>
                <a:lnTo>
                  <a:pt x="1437091" y="66435"/>
                </a:lnTo>
                <a:lnTo>
                  <a:pt x="1412752" y="6220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84334" y="7016299"/>
            <a:ext cx="4741478" cy="3482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2739" y="773798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87910" y="8199509"/>
            <a:ext cx="6348069" cy="777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633153" y="1780050"/>
            <a:ext cx="6282531" cy="7035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03581" y="9309675"/>
            <a:ext cx="4741058" cy="225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214" y="725432"/>
            <a:ext cx="835025" cy="232410"/>
          </a:xfrm>
          <a:custGeom>
            <a:avLst/>
            <a:gdLst/>
            <a:ahLst/>
            <a:cxnLst/>
            <a:rect l="l" t="t" r="r" b="b"/>
            <a:pathLst>
              <a:path w="835025" h="232409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w="835025" h="232409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w="835025" h="232409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w="835025" h="232409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w="835025" h="232409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w="835025" h="232409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w="835025" h="232409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w="835025" h="232409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w="835025" h="232409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w="835025" h="232409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w="835025" h="232409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w="835025" h="232409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w="835025" h="232409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w="835025" h="232409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w="835025" h="232409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85750" cy="186055"/>
          </a:xfrm>
          <a:custGeom>
            <a:avLst/>
            <a:gdLst/>
            <a:ahLst/>
            <a:cxnLst/>
            <a:rect l="l" t="t" r="r" b="b"/>
            <a:pathLst>
              <a:path w="2857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857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85750" h="186055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w="285750" h="186055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6303" y="2285181"/>
            <a:ext cx="5009077" cy="454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7657" y="3791268"/>
            <a:ext cx="6469146" cy="773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739" y="494225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87657" y="5403788"/>
            <a:ext cx="6993716" cy="7046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2739" y="655477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6254" y="7016301"/>
            <a:ext cx="7451943" cy="773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72739" y="8167290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6254" y="8628821"/>
            <a:ext cx="5487374" cy="7735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612150" y="2722430"/>
            <a:ext cx="3320401" cy="5863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84685" y="9080624"/>
            <a:ext cx="2570150" cy="2253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1214" y="725432"/>
            <a:ext cx="835025" cy="232410"/>
          </a:xfrm>
          <a:custGeom>
            <a:avLst/>
            <a:gdLst/>
            <a:ahLst/>
            <a:cxnLst/>
            <a:rect l="l" t="t" r="r" b="b"/>
            <a:pathLst>
              <a:path w="835025" h="232409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w="835025" h="232409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w="835025" h="232409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w="835025" h="232409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w="835025" h="232409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w="835025" h="232409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w="835025" h="232409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w="835025" h="232409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w="835025" h="232409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w="835025" h="232409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w="835025" h="232409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w="835025" h="232409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w="835025" h="232409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w="835025" h="232409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w="835025" h="232409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333" y="729602"/>
            <a:ext cx="285750" cy="186055"/>
          </a:xfrm>
          <a:custGeom>
            <a:avLst/>
            <a:gdLst/>
            <a:ahLst/>
            <a:cxnLst/>
            <a:rect l="l" t="t" r="r" b="b"/>
            <a:pathLst>
              <a:path w="285750" h="18605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w="285750" h="18605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w="285750" h="186055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w="285750" h="186055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62268" y="743432"/>
            <a:ext cx="10795" cy="157480"/>
          </a:xfrm>
          <a:custGeom>
            <a:avLst/>
            <a:gdLst/>
            <a:ahLst/>
            <a:cxnLst/>
            <a:rect l="l" t="t" r="r" b="b"/>
            <a:pathLst>
              <a:path w="10794" h="157480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w="10794" h="157480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w="10794" h="157480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6303" y="2269873"/>
            <a:ext cx="5774038" cy="594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6254" y="3791266"/>
            <a:ext cx="7167899" cy="704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72739" y="4942258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1702" y="5403785"/>
            <a:ext cx="4641250" cy="344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956436" y="5403788"/>
            <a:ext cx="2320925" cy="275590"/>
          </a:xfrm>
          <a:custGeom>
            <a:avLst/>
            <a:gdLst/>
            <a:ahLst/>
            <a:cxnLst/>
            <a:rect l="l" t="t" r="r" b="b"/>
            <a:pathLst>
              <a:path w="2320925" h="275589">
                <a:moveTo>
                  <a:pt x="49307" y="77245"/>
                </a:moveTo>
                <a:lnTo>
                  <a:pt x="3539" y="77245"/>
                </a:lnTo>
                <a:lnTo>
                  <a:pt x="3539" y="271432"/>
                </a:lnTo>
                <a:lnTo>
                  <a:pt x="49307" y="271432"/>
                </a:lnTo>
                <a:lnTo>
                  <a:pt x="49307" y="77245"/>
                </a:lnTo>
                <a:close/>
              </a:path>
              <a:path w="2320925" h="275589">
                <a:moveTo>
                  <a:pt x="26543" y="0"/>
                </a:moveTo>
                <a:lnTo>
                  <a:pt x="16211" y="1953"/>
                </a:lnTo>
                <a:lnTo>
                  <a:pt x="7774" y="7285"/>
                </a:lnTo>
                <a:lnTo>
                  <a:pt x="2085" y="15200"/>
                </a:lnTo>
                <a:lnTo>
                  <a:pt x="0" y="24906"/>
                </a:lnTo>
                <a:lnTo>
                  <a:pt x="2085" y="34538"/>
                </a:lnTo>
                <a:lnTo>
                  <a:pt x="7774" y="42415"/>
                </a:lnTo>
                <a:lnTo>
                  <a:pt x="16211" y="47733"/>
                </a:lnTo>
                <a:lnTo>
                  <a:pt x="26543" y="49685"/>
                </a:lnTo>
                <a:lnTo>
                  <a:pt x="36808" y="47733"/>
                </a:lnTo>
                <a:lnTo>
                  <a:pt x="45211" y="42415"/>
                </a:lnTo>
                <a:lnTo>
                  <a:pt x="50888" y="34538"/>
                </a:lnTo>
                <a:lnTo>
                  <a:pt x="52972" y="24906"/>
                </a:lnTo>
                <a:lnTo>
                  <a:pt x="50888" y="15200"/>
                </a:lnTo>
                <a:lnTo>
                  <a:pt x="45211" y="7285"/>
                </a:lnTo>
                <a:lnTo>
                  <a:pt x="36808" y="1953"/>
                </a:lnTo>
                <a:lnTo>
                  <a:pt x="26543" y="0"/>
                </a:lnTo>
                <a:close/>
              </a:path>
              <a:path w="2320925" h="275589">
                <a:moveTo>
                  <a:pt x="140110" y="77245"/>
                </a:moveTo>
                <a:lnTo>
                  <a:pt x="96363" y="77245"/>
                </a:lnTo>
                <a:lnTo>
                  <a:pt x="96363" y="271432"/>
                </a:lnTo>
                <a:lnTo>
                  <a:pt x="142131" y="271432"/>
                </a:lnTo>
                <a:lnTo>
                  <a:pt x="142131" y="157651"/>
                </a:lnTo>
                <a:lnTo>
                  <a:pt x="145156" y="138896"/>
                </a:lnTo>
                <a:lnTo>
                  <a:pt x="153620" y="125002"/>
                </a:lnTo>
                <a:lnTo>
                  <a:pt x="166613" y="116369"/>
                </a:lnTo>
                <a:lnTo>
                  <a:pt x="183219" y="113402"/>
                </a:lnTo>
                <a:lnTo>
                  <a:pt x="260121" y="113402"/>
                </a:lnTo>
                <a:lnTo>
                  <a:pt x="258265" y="110242"/>
                </a:lnTo>
                <a:lnTo>
                  <a:pt x="140110" y="110242"/>
                </a:lnTo>
                <a:lnTo>
                  <a:pt x="140110" y="77245"/>
                </a:lnTo>
                <a:close/>
              </a:path>
              <a:path w="2320925" h="275589">
                <a:moveTo>
                  <a:pt x="260121" y="113402"/>
                </a:moveTo>
                <a:lnTo>
                  <a:pt x="183219" y="113402"/>
                </a:lnTo>
                <a:lnTo>
                  <a:pt x="199100" y="116237"/>
                </a:lnTo>
                <a:lnTo>
                  <a:pt x="210985" y="124417"/>
                </a:lnTo>
                <a:lnTo>
                  <a:pt x="218438" y="137456"/>
                </a:lnTo>
                <a:lnTo>
                  <a:pt x="221019" y="154869"/>
                </a:lnTo>
                <a:lnTo>
                  <a:pt x="221019" y="271432"/>
                </a:lnTo>
                <a:lnTo>
                  <a:pt x="266787" y="271432"/>
                </a:lnTo>
                <a:lnTo>
                  <a:pt x="266787" y="147790"/>
                </a:lnTo>
                <a:lnTo>
                  <a:pt x="262085" y="116745"/>
                </a:lnTo>
                <a:lnTo>
                  <a:pt x="260121" y="113402"/>
                </a:lnTo>
                <a:close/>
              </a:path>
              <a:path w="2320925" h="275589">
                <a:moveTo>
                  <a:pt x="200287" y="74717"/>
                </a:moveTo>
                <a:lnTo>
                  <a:pt x="180216" y="77227"/>
                </a:lnTo>
                <a:lnTo>
                  <a:pt x="163748" y="84372"/>
                </a:lnTo>
                <a:lnTo>
                  <a:pt x="151074" y="95571"/>
                </a:lnTo>
                <a:lnTo>
                  <a:pt x="142383" y="110242"/>
                </a:lnTo>
                <a:lnTo>
                  <a:pt x="258265" y="110242"/>
                </a:lnTo>
                <a:lnTo>
                  <a:pt x="248611" y="93807"/>
                </a:lnTo>
                <a:lnTo>
                  <a:pt x="227600" y="79592"/>
                </a:lnTo>
                <a:lnTo>
                  <a:pt x="200287" y="74717"/>
                </a:lnTo>
                <a:close/>
              </a:path>
              <a:path w="2320925" h="275589">
                <a:moveTo>
                  <a:pt x="460279" y="112644"/>
                </a:moveTo>
                <a:lnTo>
                  <a:pt x="414510" y="112644"/>
                </a:lnTo>
                <a:lnTo>
                  <a:pt x="414510" y="220610"/>
                </a:lnTo>
                <a:lnTo>
                  <a:pt x="419050" y="244522"/>
                </a:lnTo>
                <a:lnTo>
                  <a:pt x="431862" y="261429"/>
                </a:lnTo>
                <a:lnTo>
                  <a:pt x="451170" y="271296"/>
                </a:lnTo>
                <a:lnTo>
                  <a:pt x="475200" y="274087"/>
                </a:lnTo>
                <a:lnTo>
                  <a:pt x="484203" y="273447"/>
                </a:lnTo>
                <a:lnTo>
                  <a:pt x="491691" y="272286"/>
                </a:lnTo>
                <a:lnTo>
                  <a:pt x="497664" y="270887"/>
                </a:lnTo>
                <a:lnTo>
                  <a:pt x="502120" y="269536"/>
                </a:lnTo>
                <a:lnTo>
                  <a:pt x="494795" y="235528"/>
                </a:lnTo>
                <a:lnTo>
                  <a:pt x="481011" y="235528"/>
                </a:lnTo>
                <a:lnTo>
                  <a:pt x="472917" y="234607"/>
                </a:lnTo>
                <a:lnTo>
                  <a:pt x="466330" y="231198"/>
                </a:lnTo>
                <a:lnTo>
                  <a:pt x="461900" y="224328"/>
                </a:lnTo>
                <a:lnTo>
                  <a:pt x="460279" y="213024"/>
                </a:lnTo>
                <a:lnTo>
                  <a:pt x="460279" y="112644"/>
                </a:lnTo>
                <a:close/>
              </a:path>
              <a:path w="2320925" h="275589">
                <a:moveTo>
                  <a:pt x="494414" y="233758"/>
                </a:moveTo>
                <a:lnTo>
                  <a:pt x="491880" y="234390"/>
                </a:lnTo>
                <a:lnTo>
                  <a:pt x="486697" y="235528"/>
                </a:lnTo>
                <a:lnTo>
                  <a:pt x="494795" y="235528"/>
                </a:lnTo>
                <a:lnTo>
                  <a:pt x="494414" y="233758"/>
                </a:lnTo>
                <a:close/>
              </a:path>
              <a:path w="2320925" h="275589">
                <a:moveTo>
                  <a:pt x="498581" y="77245"/>
                </a:moveTo>
                <a:lnTo>
                  <a:pt x="386951" y="77245"/>
                </a:lnTo>
                <a:lnTo>
                  <a:pt x="386951" y="112644"/>
                </a:lnTo>
                <a:lnTo>
                  <a:pt x="498581" y="112644"/>
                </a:lnTo>
                <a:lnTo>
                  <a:pt x="498581" y="77245"/>
                </a:lnTo>
                <a:close/>
              </a:path>
              <a:path w="2320925" h="275589">
                <a:moveTo>
                  <a:pt x="460279" y="30721"/>
                </a:moveTo>
                <a:lnTo>
                  <a:pt x="414510" y="30721"/>
                </a:lnTo>
                <a:lnTo>
                  <a:pt x="414510" y="77245"/>
                </a:lnTo>
                <a:lnTo>
                  <a:pt x="460279" y="77245"/>
                </a:lnTo>
                <a:lnTo>
                  <a:pt x="460279" y="30721"/>
                </a:lnTo>
                <a:close/>
              </a:path>
              <a:path w="2320925" h="275589">
                <a:moveTo>
                  <a:pt x="585783" y="12516"/>
                </a:moveTo>
                <a:lnTo>
                  <a:pt x="541030" y="12516"/>
                </a:lnTo>
                <a:lnTo>
                  <a:pt x="541030" y="271432"/>
                </a:lnTo>
                <a:lnTo>
                  <a:pt x="586798" y="271432"/>
                </a:lnTo>
                <a:lnTo>
                  <a:pt x="586798" y="157651"/>
                </a:lnTo>
                <a:lnTo>
                  <a:pt x="589907" y="138896"/>
                </a:lnTo>
                <a:lnTo>
                  <a:pt x="598586" y="125002"/>
                </a:lnTo>
                <a:lnTo>
                  <a:pt x="611863" y="116369"/>
                </a:lnTo>
                <a:lnTo>
                  <a:pt x="628766" y="113402"/>
                </a:lnTo>
                <a:lnTo>
                  <a:pt x="706054" y="113402"/>
                </a:lnTo>
                <a:lnTo>
                  <a:pt x="704187" y="110242"/>
                </a:lnTo>
                <a:lnTo>
                  <a:pt x="585783" y="110242"/>
                </a:lnTo>
                <a:lnTo>
                  <a:pt x="585783" y="12516"/>
                </a:lnTo>
                <a:close/>
              </a:path>
              <a:path w="2320925" h="275589">
                <a:moveTo>
                  <a:pt x="706054" y="113402"/>
                </a:moveTo>
                <a:lnTo>
                  <a:pt x="628766" y="113402"/>
                </a:lnTo>
                <a:lnTo>
                  <a:pt x="644866" y="116201"/>
                </a:lnTo>
                <a:lnTo>
                  <a:pt x="656867" y="124322"/>
                </a:lnTo>
                <a:lnTo>
                  <a:pt x="664364" y="137350"/>
                </a:lnTo>
                <a:lnTo>
                  <a:pt x="666953" y="154869"/>
                </a:lnTo>
                <a:lnTo>
                  <a:pt x="666953" y="271432"/>
                </a:lnTo>
                <a:lnTo>
                  <a:pt x="712711" y="271432"/>
                </a:lnTo>
                <a:lnTo>
                  <a:pt x="712711" y="147790"/>
                </a:lnTo>
                <a:lnTo>
                  <a:pt x="707933" y="116585"/>
                </a:lnTo>
                <a:lnTo>
                  <a:pt x="706054" y="113402"/>
                </a:lnTo>
                <a:close/>
              </a:path>
              <a:path w="2320925" h="275589">
                <a:moveTo>
                  <a:pt x="645833" y="74717"/>
                </a:moveTo>
                <a:lnTo>
                  <a:pt x="625484" y="77174"/>
                </a:lnTo>
                <a:lnTo>
                  <a:pt x="609126" y="84230"/>
                </a:lnTo>
                <a:lnTo>
                  <a:pt x="596678" y="95411"/>
                </a:lnTo>
                <a:lnTo>
                  <a:pt x="588055" y="110242"/>
                </a:lnTo>
                <a:lnTo>
                  <a:pt x="704187" y="110242"/>
                </a:lnTo>
                <a:lnTo>
                  <a:pt x="694397" y="93664"/>
                </a:lnTo>
                <a:lnTo>
                  <a:pt x="673299" y="79538"/>
                </a:lnTo>
                <a:lnTo>
                  <a:pt x="645833" y="74717"/>
                </a:lnTo>
                <a:close/>
              </a:path>
              <a:path w="2320925" h="275589">
                <a:moveTo>
                  <a:pt x="842927" y="74717"/>
                </a:moveTo>
                <a:lnTo>
                  <a:pt x="805102" y="82033"/>
                </a:lnTo>
                <a:lnTo>
                  <a:pt x="776117" y="102625"/>
                </a:lnTo>
                <a:lnTo>
                  <a:pt x="757562" y="134452"/>
                </a:lnTo>
                <a:lnTo>
                  <a:pt x="751024" y="175476"/>
                </a:lnTo>
                <a:lnTo>
                  <a:pt x="757529" y="216770"/>
                </a:lnTo>
                <a:lnTo>
                  <a:pt x="776230" y="248202"/>
                </a:lnTo>
                <a:lnTo>
                  <a:pt x="805906" y="268209"/>
                </a:lnTo>
                <a:lnTo>
                  <a:pt x="845335" y="275225"/>
                </a:lnTo>
                <a:lnTo>
                  <a:pt x="876484" y="271241"/>
                </a:lnTo>
                <a:lnTo>
                  <a:pt x="901494" y="259944"/>
                </a:lnTo>
                <a:lnTo>
                  <a:pt x="919537" y="242317"/>
                </a:lnTo>
                <a:lnTo>
                  <a:pt x="920761" y="239573"/>
                </a:lnTo>
                <a:lnTo>
                  <a:pt x="845963" y="239573"/>
                </a:lnTo>
                <a:lnTo>
                  <a:pt x="825794" y="236012"/>
                </a:lnTo>
                <a:lnTo>
                  <a:pt x="810233" y="225683"/>
                </a:lnTo>
                <a:lnTo>
                  <a:pt x="800147" y="209119"/>
                </a:lnTo>
                <a:lnTo>
                  <a:pt x="796405" y="186855"/>
                </a:lnTo>
                <a:lnTo>
                  <a:pt x="931678" y="186855"/>
                </a:lnTo>
                <a:lnTo>
                  <a:pt x="931678" y="172822"/>
                </a:lnTo>
                <a:lnTo>
                  <a:pt x="928951" y="156007"/>
                </a:lnTo>
                <a:lnTo>
                  <a:pt x="796530" y="156007"/>
                </a:lnTo>
                <a:lnTo>
                  <a:pt x="800627" y="138422"/>
                </a:lnTo>
                <a:lnTo>
                  <a:pt x="810330" y="123895"/>
                </a:lnTo>
                <a:lnTo>
                  <a:pt x="824891" y="114015"/>
                </a:lnTo>
                <a:lnTo>
                  <a:pt x="843565" y="110368"/>
                </a:lnTo>
                <a:lnTo>
                  <a:pt x="912909" y="110368"/>
                </a:lnTo>
                <a:lnTo>
                  <a:pt x="905223" y="98216"/>
                </a:lnTo>
                <a:lnTo>
                  <a:pt x="876955" y="80463"/>
                </a:lnTo>
                <a:lnTo>
                  <a:pt x="842927" y="74717"/>
                </a:lnTo>
                <a:close/>
              </a:path>
              <a:path w="2320925" h="275589">
                <a:moveTo>
                  <a:pt x="887051" y="214542"/>
                </a:moveTo>
                <a:lnTo>
                  <a:pt x="880795" y="225386"/>
                </a:lnTo>
                <a:lnTo>
                  <a:pt x="871584" y="233221"/>
                </a:lnTo>
                <a:lnTo>
                  <a:pt x="859835" y="237973"/>
                </a:lnTo>
                <a:lnTo>
                  <a:pt x="845963" y="239573"/>
                </a:lnTo>
                <a:lnTo>
                  <a:pt x="920761" y="239573"/>
                </a:lnTo>
                <a:lnTo>
                  <a:pt x="929783" y="219346"/>
                </a:lnTo>
                <a:lnTo>
                  <a:pt x="887051" y="214542"/>
                </a:lnTo>
                <a:close/>
              </a:path>
              <a:path w="2320925" h="275589">
                <a:moveTo>
                  <a:pt x="912909" y="110368"/>
                </a:moveTo>
                <a:lnTo>
                  <a:pt x="843565" y="110368"/>
                </a:lnTo>
                <a:lnTo>
                  <a:pt x="861535" y="113784"/>
                </a:lnTo>
                <a:lnTo>
                  <a:pt x="875452" y="123279"/>
                </a:lnTo>
                <a:lnTo>
                  <a:pt x="884488" y="137729"/>
                </a:lnTo>
                <a:lnTo>
                  <a:pt x="887815" y="156007"/>
                </a:lnTo>
                <a:lnTo>
                  <a:pt x="928951" y="156007"/>
                </a:lnTo>
                <a:lnTo>
                  <a:pt x="924531" y="128745"/>
                </a:lnTo>
                <a:lnTo>
                  <a:pt x="912909" y="110368"/>
                </a:lnTo>
                <a:close/>
              </a:path>
              <a:path w="2320925" h="275589">
                <a:moveTo>
                  <a:pt x="1102448" y="77245"/>
                </a:moveTo>
                <a:lnTo>
                  <a:pt x="1058700" y="77245"/>
                </a:lnTo>
                <a:lnTo>
                  <a:pt x="1058700" y="271432"/>
                </a:lnTo>
                <a:lnTo>
                  <a:pt x="1104468" y="271432"/>
                </a:lnTo>
                <a:lnTo>
                  <a:pt x="1104468" y="153352"/>
                </a:lnTo>
                <a:lnTo>
                  <a:pt x="1107265" y="137010"/>
                </a:lnTo>
                <a:lnTo>
                  <a:pt x="1114897" y="124354"/>
                </a:lnTo>
                <a:lnTo>
                  <a:pt x="1126229" y="116178"/>
                </a:lnTo>
                <a:lnTo>
                  <a:pt x="1140122" y="113276"/>
                </a:lnTo>
                <a:lnTo>
                  <a:pt x="1327445" y="113276"/>
                </a:lnTo>
                <a:lnTo>
                  <a:pt x="1327312" y="112424"/>
                </a:lnTo>
                <a:lnTo>
                  <a:pt x="1325999" y="110242"/>
                </a:lnTo>
                <a:lnTo>
                  <a:pt x="1102448" y="110242"/>
                </a:lnTo>
                <a:lnTo>
                  <a:pt x="1102448" y="77245"/>
                </a:lnTo>
                <a:close/>
              </a:path>
              <a:path w="2320925" h="275589">
                <a:moveTo>
                  <a:pt x="1252768" y="113276"/>
                </a:moveTo>
                <a:lnTo>
                  <a:pt x="1140122" y="113276"/>
                </a:lnTo>
                <a:lnTo>
                  <a:pt x="1153377" y="115623"/>
                </a:lnTo>
                <a:lnTo>
                  <a:pt x="1163683" y="122284"/>
                </a:lnTo>
                <a:lnTo>
                  <a:pt x="1170362" y="132690"/>
                </a:lnTo>
                <a:lnTo>
                  <a:pt x="1172739" y="146273"/>
                </a:lnTo>
                <a:lnTo>
                  <a:pt x="1172739" y="271432"/>
                </a:lnTo>
                <a:lnTo>
                  <a:pt x="1217617" y="271432"/>
                </a:lnTo>
                <a:lnTo>
                  <a:pt x="1217617" y="150318"/>
                </a:lnTo>
                <a:lnTo>
                  <a:pt x="1219998" y="135303"/>
                </a:lnTo>
                <a:lnTo>
                  <a:pt x="1226895" y="123595"/>
                </a:lnTo>
                <a:lnTo>
                  <a:pt x="1237941" y="115988"/>
                </a:lnTo>
                <a:lnTo>
                  <a:pt x="1252768" y="113276"/>
                </a:lnTo>
                <a:close/>
              </a:path>
              <a:path w="2320925" h="275589">
                <a:moveTo>
                  <a:pt x="1327445" y="113276"/>
                </a:moveTo>
                <a:lnTo>
                  <a:pt x="1252768" y="113276"/>
                </a:lnTo>
                <a:lnTo>
                  <a:pt x="1265730" y="115350"/>
                </a:lnTo>
                <a:lnTo>
                  <a:pt x="1276250" y="121715"/>
                </a:lnTo>
                <a:lnTo>
                  <a:pt x="1283308" y="132583"/>
                </a:lnTo>
                <a:lnTo>
                  <a:pt x="1285887" y="148169"/>
                </a:lnTo>
                <a:lnTo>
                  <a:pt x="1285887" y="271432"/>
                </a:lnTo>
                <a:lnTo>
                  <a:pt x="1331781" y="271432"/>
                </a:lnTo>
                <a:lnTo>
                  <a:pt x="1331781" y="141089"/>
                </a:lnTo>
                <a:lnTo>
                  <a:pt x="1327445" y="113276"/>
                </a:lnTo>
                <a:close/>
              </a:path>
              <a:path w="2320925" h="275589">
                <a:moveTo>
                  <a:pt x="1158331" y="74717"/>
                </a:moveTo>
                <a:lnTo>
                  <a:pt x="1140063" y="77174"/>
                </a:lnTo>
                <a:lnTo>
                  <a:pt x="1124791" y="84182"/>
                </a:lnTo>
                <a:lnTo>
                  <a:pt x="1112848" y="95357"/>
                </a:lnTo>
                <a:lnTo>
                  <a:pt x="1104720" y="110242"/>
                </a:lnTo>
                <a:lnTo>
                  <a:pt x="1210790" y="110242"/>
                </a:lnTo>
                <a:lnTo>
                  <a:pt x="1203128" y="95411"/>
                </a:lnTo>
                <a:lnTo>
                  <a:pt x="1191577" y="84230"/>
                </a:lnTo>
                <a:lnTo>
                  <a:pt x="1176518" y="77174"/>
                </a:lnTo>
                <a:lnTo>
                  <a:pt x="1158331" y="74717"/>
                </a:lnTo>
                <a:close/>
              </a:path>
              <a:path w="2320925" h="275589">
                <a:moveTo>
                  <a:pt x="1271102" y="74717"/>
                </a:moveTo>
                <a:lnTo>
                  <a:pt x="1251265" y="77245"/>
                </a:lnTo>
                <a:lnTo>
                  <a:pt x="1234607" y="84372"/>
                </a:lnTo>
                <a:lnTo>
                  <a:pt x="1221585" y="95571"/>
                </a:lnTo>
                <a:lnTo>
                  <a:pt x="1212821" y="110242"/>
                </a:lnTo>
                <a:lnTo>
                  <a:pt x="1325999" y="110242"/>
                </a:lnTo>
                <a:lnTo>
                  <a:pt x="1314808" y="91642"/>
                </a:lnTo>
                <a:lnTo>
                  <a:pt x="1295620" y="78989"/>
                </a:lnTo>
                <a:lnTo>
                  <a:pt x="1271102" y="74717"/>
                </a:lnTo>
                <a:close/>
              </a:path>
              <a:path w="2320925" h="275589">
                <a:moveTo>
                  <a:pt x="1529583" y="109736"/>
                </a:moveTo>
                <a:lnTo>
                  <a:pt x="1457987" y="109736"/>
                </a:lnTo>
                <a:lnTo>
                  <a:pt x="1472081" y="111733"/>
                </a:lnTo>
                <a:lnTo>
                  <a:pt x="1482384" y="117558"/>
                </a:lnTo>
                <a:lnTo>
                  <a:pt x="1488705" y="126963"/>
                </a:lnTo>
                <a:lnTo>
                  <a:pt x="1490855" y="139698"/>
                </a:lnTo>
                <a:lnTo>
                  <a:pt x="1490855" y="140457"/>
                </a:lnTo>
                <a:lnTo>
                  <a:pt x="1488166" y="148214"/>
                </a:lnTo>
                <a:lnTo>
                  <a:pt x="1479682" y="152736"/>
                </a:lnTo>
                <a:lnTo>
                  <a:pt x="1464774" y="155480"/>
                </a:lnTo>
                <a:lnTo>
                  <a:pt x="1442814" y="157903"/>
                </a:lnTo>
                <a:lnTo>
                  <a:pt x="1415404" y="162684"/>
                </a:lnTo>
                <a:lnTo>
                  <a:pt x="1391834" y="172537"/>
                </a:lnTo>
                <a:lnTo>
                  <a:pt x="1375328" y="189834"/>
                </a:lnTo>
                <a:lnTo>
                  <a:pt x="1369110" y="216944"/>
                </a:lnTo>
                <a:lnTo>
                  <a:pt x="1374054" y="242177"/>
                </a:lnTo>
                <a:lnTo>
                  <a:pt x="1387709" y="260465"/>
                </a:lnTo>
                <a:lnTo>
                  <a:pt x="1408310" y="271594"/>
                </a:lnTo>
                <a:lnTo>
                  <a:pt x="1434092" y="275351"/>
                </a:lnTo>
                <a:lnTo>
                  <a:pt x="1454681" y="272864"/>
                </a:lnTo>
                <a:lnTo>
                  <a:pt x="1470896" y="266170"/>
                </a:lnTo>
                <a:lnTo>
                  <a:pt x="1482962" y="256418"/>
                </a:lnTo>
                <a:lnTo>
                  <a:pt x="1491106" y="244757"/>
                </a:lnTo>
                <a:lnTo>
                  <a:pt x="1536623" y="244757"/>
                </a:lnTo>
                <a:lnTo>
                  <a:pt x="1536623" y="241723"/>
                </a:lnTo>
                <a:lnTo>
                  <a:pt x="1445976" y="241723"/>
                </a:lnTo>
                <a:lnTo>
                  <a:pt x="1432807" y="240097"/>
                </a:lnTo>
                <a:lnTo>
                  <a:pt x="1422447" y="235259"/>
                </a:lnTo>
                <a:lnTo>
                  <a:pt x="1415666" y="227269"/>
                </a:lnTo>
                <a:lnTo>
                  <a:pt x="1413234" y="216185"/>
                </a:lnTo>
                <a:lnTo>
                  <a:pt x="1415944" y="204835"/>
                </a:lnTo>
                <a:lnTo>
                  <a:pt x="1423442" y="196779"/>
                </a:lnTo>
                <a:lnTo>
                  <a:pt x="1434778" y="191473"/>
                </a:lnTo>
                <a:lnTo>
                  <a:pt x="1449003" y="188372"/>
                </a:lnTo>
                <a:lnTo>
                  <a:pt x="1459793" y="186872"/>
                </a:lnTo>
                <a:lnTo>
                  <a:pt x="1472269" y="184816"/>
                </a:lnTo>
                <a:lnTo>
                  <a:pt x="1483606" y="182167"/>
                </a:lnTo>
                <a:lnTo>
                  <a:pt x="1490980" y="178890"/>
                </a:lnTo>
                <a:lnTo>
                  <a:pt x="1536623" y="178890"/>
                </a:lnTo>
                <a:lnTo>
                  <a:pt x="1536623" y="141468"/>
                </a:lnTo>
                <a:lnTo>
                  <a:pt x="1529583" y="109736"/>
                </a:lnTo>
                <a:close/>
              </a:path>
              <a:path w="2320925" h="275589">
                <a:moveTo>
                  <a:pt x="1536623" y="244757"/>
                </a:moveTo>
                <a:lnTo>
                  <a:pt x="1492624" y="244757"/>
                </a:lnTo>
                <a:lnTo>
                  <a:pt x="1492624" y="271432"/>
                </a:lnTo>
                <a:lnTo>
                  <a:pt x="1536623" y="271432"/>
                </a:lnTo>
                <a:lnTo>
                  <a:pt x="1536623" y="244757"/>
                </a:lnTo>
                <a:close/>
              </a:path>
              <a:path w="2320925" h="275589">
                <a:moveTo>
                  <a:pt x="1536623" y="178890"/>
                </a:moveTo>
                <a:lnTo>
                  <a:pt x="1490980" y="178890"/>
                </a:lnTo>
                <a:lnTo>
                  <a:pt x="1490980" y="201773"/>
                </a:lnTo>
                <a:lnTo>
                  <a:pt x="1487824" y="217135"/>
                </a:lnTo>
                <a:lnTo>
                  <a:pt x="1478813" y="229855"/>
                </a:lnTo>
                <a:lnTo>
                  <a:pt x="1464635" y="238521"/>
                </a:lnTo>
                <a:lnTo>
                  <a:pt x="1445976" y="241723"/>
                </a:lnTo>
                <a:lnTo>
                  <a:pt x="1536623" y="241723"/>
                </a:lnTo>
                <a:lnTo>
                  <a:pt x="1536623" y="178890"/>
                </a:lnTo>
                <a:close/>
              </a:path>
              <a:path w="2320925" h="275589">
                <a:moveTo>
                  <a:pt x="1457735" y="74717"/>
                </a:moveTo>
                <a:lnTo>
                  <a:pt x="1429069" y="78114"/>
                </a:lnTo>
                <a:lnTo>
                  <a:pt x="1405059" y="88244"/>
                </a:lnTo>
                <a:lnTo>
                  <a:pt x="1386809" y="105011"/>
                </a:lnTo>
                <a:lnTo>
                  <a:pt x="1375424" y="128320"/>
                </a:lnTo>
                <a:lnTo>
                  <a:pt x="1418155" y="134389"/>
                </a:lnTo>
                <a:lnTo>
                  <a:pt x="1423154" y="124937"/>
                </a:lnTo>
                <a:lnTo>
                  <a:pt x="1431388" y="117084"/>
                </a:lnTo>
                <a:lnTo>
                  <a:pt x="1442963" y="111721"/>
                </a:lnTo>
                <a:lnTo>
                  <a:pt x="1457987" y="109736"/>
                </a:lnTo>
                <a:lnTo>
                  <a:pt x="1529583" y="109736"/>
                </a:lnTo>
                <a:lnTo>
                  <a:pt x="1529505" y="109384"/>
                </a:lnTo>
                <a:lnTo>
                  <a:pt x="1511067" y="88844"/>
                </a:lnTo>
                <a:lnTo>
                  <a:pt x="1485686" y="77929"/>
                </a:lnTo>
                <a:lnTo>
                  <a:pt x="1457735" y="74717"/>
                </a:lnTo>
                <a:close/>
              </a:path>
              <a:path w="2320925" h="275589">
                <a:moveTo>
                  <a:pt x="1627008" y="77245"/>
                </a:moveTo>
                <a:lnTo>
                  <a:pt x="1582642" y="77245"/>
                </a:lnTo>
                <a:lnTo>
                  <a:pt x="1582642" y="271432"/>
                </a:lnTo>
                <a:lnTo>
                  <a:pt x="1628400" y="271432"/>
                </a:lnTo>
                <a:lnTo>
                  <a:pt x="1628400" y="157271"/>
                </a:lnTo>
                <a:lnTo>
                  <a:pt x="1631697" y="140293"/>
                </a:lnTo>
                <a:lnTo>
                  <a:pt x="1640838" y="126977"/>
                </a:lnTo>
                <a:lnTo>
                  <a:pt x="1654697" y="118283"/>
                </a:lnTo>
                <a:lnTo>
                  <a:pt x="1672148" y="115172"/>
                </a:lnTo>
                <a:lnTo>
                  <a:pt x="1693382" y="115172"/>
                </a:lnTo>
                <a:lnTo>
                  <a:pt x="1693382" y="109610"/>
                </a:lnTo>
                <a:lnTo>
                  <a:pt x="1627008" y="109610"/>
                </a:lnTo>
                <a:lnTo>
                  <a:pt x="1627008" y="77245"/>
                </a:lnTo>
                <a:close/>
              </a:path>
              <a:path w="2320925" h="275589">
                <a:moveTo>
                  <a:pt x="1693382" y="115172"/>
                </a:moveTo>
                <a:lnTo>
                  <a:pt x="1679854" y="115172"/>
                </a:lnTo>
                <a:lnTo>
                  <a:pt x="1689466" y="116563"/>
                </a:lnTo>
                <a:lnTo>
                  <a:pt x="1693382" y="117827"/>
                </a:lnTo>
                <a:lnTo>
                  <a:pt x="1693382" y="115172"/>
                </a:lnTo>
                <a:close/>
              </a:path>
              <a:path w="2320925" h="275589">
                <a:moveTo>
                  <a:pt x="1682011" y="74463"/>
                </a:moveTo>
                <a:lnTo>
                  <a:pt x="1676954" y="74463"/>
                </a:lnTo>
                <a:lnTo>
                  <a:pt x="1661075" y="76790"/>
                </a:lnTo>
                <a:lnTo>
                  <a:pt x="1647307" y="83597"/>
                </a:lnTo>
                <a:lnTo>
                  <a:pt x="1636383" y="94624"/>
                </a:lnTo>
                <a:lnTo>
                  <a:pt x="1629039" y="109610"/>
                </a:lnTo>
                <a:lnTo>
                  <a:pt x="1693382" y="109610"/>
                </a:lnTo>
                <a:lnTo>
                  <a:pt x="1693382" y="75728"/>
                </a:lnTo>
                <a:lnTo>
                  <a:pt x="1689215" y="74969"/>
                </a:lnTo>
                <a:lnTo>
                  <a:pt x="1682011" y="74463"/>
                </a:lnTo>
                <a:close/>
              </a:path>
              <a:path w="2320925" h="275589">
                <a:moveTo>
                  <a:pt x="1769558" y="12516"/>
                </a:moveTo>
                <a:lnTo>
                  <a:pt x="1723790" y="12516"/>
                </a:lnTo>
                <a:lnTo>
                  <a:pt x="1723790" y="271432"/>
                </a:lnTo>
                <a:lnTo>
                  <a:pt x="1769558" y="271432"/>
                </a:lnTo>
                <a:lnTo>
                  <a:pt x="1769558" y="206198"/>
                </a:lnTo>
                <a:lnTo>
                  <a:pt x="1786238" y="188372"/>
                </a:lnTo>
                <a:lnTo>
                  <a:pt x="1840466" y="188372"/>
                </a:lnTo>
                <a:lnTo>
                  <a:pt x="1820761" y="161064"/>
                </a:lnTo>
                <a:lnTo>
                  <a:pt x="1825980" y="155249"/>
                </a:lnTo>
                <a:lnTo>
                  <a:pt x="1769558" y="155249"/>
                </a:lnTo>
                <a:lnTo>
                  <a:pt x="1769558" y="12516"/>
                </a:lnTo>
                <a:close/>
              </a:path>
              <a:path w="2320925" h="275589">
                <a:moveTo>
                  <a:pt x="1840466" y="188372"/>
                </a:moveTo>
                <a:lnTo>
                  <a:pt x="1786238" y="188372"/>
                </a:lnTo>
                <a:lnTo>
                  <a:pt x="1845661" y="271432"/>
                </a:lnTo>
                <a:lnTo>
                  <a:pt x="1900402" y="271432"/>
                </a:lnTo>
                <a:lnTo>
                  <a:pt x="1840466" y="188372"/>
                </a:lnTo>
                <a:close/>
              </a:path>
              <a:path w="2320925" h="275589">
                <a:moveTo>
                  <a:pt x="1895984" y="77245"/>
                </a:moveTo>
                <a:lnTo>
                  <a:pt x="1842498" y="77245"/>
                </a:lnTo>
                <a:lnTo>
                  <a:pt x="1772720" y="155249"/>
                </a:lnTo>
                <a:lnTo>
                  <a:pt x="1825980" y="155249"/>
                </a:lnTo>
                <a:lnTo>
                  <a:pt x="1895984" y="77245"/>
                </a:lnTo>
                <a:close/>
              </a:path>
              <a:path w="2320925" h="275589">
                <a:moveTo>
                  <a:pt x="2002054" y="74717"/>
                </a:moveTo>
                <a:lnTo>
                  <a:pt x="1964223" y="82033"/>
                </a:lnTo>
                <a:lnTo>
                  <a:pt x="1935235" y="102625"/>
                </a:lnTo>
                <a:lnTo>
                  <a:pt x="1916679" y="134452"/>
                </a:lnTo>
                <a:lnTo>
                  <a:pt x="1910140" y="175476"/>
                </a:lnTo>
                <a:lnTo>
                  <a:pt x="1916645" y="216770"/>
                </a:lnTo>
                <a:lnTo>
                  <a:pt x="1935346" y="248202"/>
                </a:lnTo>
                <a:lnTo>
                  <a:pt x="1965022" y="268209"/>
                </a:lnTo>
                <a:lnTo>
                  <a:pt x="2004452" y="275225"/>
                </a:lnTo>
                <a:lnTo>
                  <a:pt x="2035602" y="271241"/>
                </a:lnTo>
                <a:lnTo>
                  <a:pt x="2060615" y="259944"/>
                </a:lnTo>
                <a:lnTo>
                  <a:pt x="2078658" y="242317"/>
                </a:lnTo>
                <a:lnTo>
                  <a:pt x="2079881" y="239573"/>
                </a:lnTo>
                <a:lnTo>
                  <a:pt x="2005080" y="239573"/>
                </a:lnTo>
                <a:lnTo>
                  <a:pt x="1984912" y="236012"/>
                </a:lnTo>
                <a:lnTo>
                  <a:pt x="1969353" y="225683"/>
                </a:lnTo>
                <a:lnTo>
                  <a:pt x="1959268" y="209119"/>
                </a:lnTo>
                <a:lnTo>
                  <a:pt x="1955521" y="186855"/>
                </a:lnTo>
                <a:lnTo>
                  <a:pt x="2090794" y="186855"/>
                </a:lnTo>
                <a:lnTo>
                  <a:pt x="2090794" y="172822"/>
                </a:lnTo>
                <a:lnTo>
                  <a:pt x="2088068" y="156007"/>
                </a:lnTo>
                <a:lnTo>
                  <a:pt x="1955657" y="156007"/>
                </a:lnTo>
                <a:lnTo>
                  <a:pt x="1959748" y="138422"/>
                </a:lnTo>
                <a:lnTo>
                  <a:pt x="1969447" y="123895"/>
                </a:lnTo>
                <a:lnTo>
                  <a:pt x="1984008" y="114015"/>
                </a:lnTo>
                <a:lnTo>
                  <a:pt x="2002682" y="110368"/>
                </a:lnTo>
                <a:lnTo>
                  <a:pt x="2072026" y="110368"/>
                </a:lnTo>
                <a:lnTo>
                  <a:pt x="2064341" y="98216"/>
                </a:lnTo>
                <a:lnTo>
                  <a:pt x="2036076" y="80463"/>
                </a:lnTo>
                <a:lnTo>
                  <a:pt x="2002054" y="74717"/>
                </a:lnTo>
                <a:close/>
              </a:path>
              <a:path w="2320925" h="275589">
                <a:moveTo>
                  <a:pt x="2046168" y="214542"/>
                </a:moveTo>
                <a:lnTo>
                  <a:pt x="2039911" y="225386"/>
                </a:lnTo>
                <a:lnTo>
                  <a:pt x="2030701" y="233221"/>
                </a:lnTo>
                <a:lnTo>
                  <a:pt x="2018952" y="237973"/>
                </a:lnTo>
                <a:lnTo>
                  <a:pt x="2005080" y="239573"/>
                </a:lnTo>
                <a:lnTo>
                  <a:pt x="2079881" y="239573"/>
                </a:lnTo>
                <a:lnTo>
                  <a:pt x="2088899" y="219346"/>
                </a:lnTo>
                <a:lnTo>
                  <a:pt x="2046168" y="214542"/>
                </a:lnTo>
                <a:close/>
              </a:path>
              <a:path w="2320925" h="275589">
                <a:moveTo>
                  <a:pt x="2072026" y="110368"/>
                </a:moveTo>
                <a:lnTo>
                  <a:pt x="2002682" y="110368"/>
                </a:lnTo>
                <a:lnTo>
                  <a:pt x="2020653" y="113784"/>
                </a:lnTo>
                <a:lnTo>
                  <a:pt x="2034572" y="123279"/>
                </a:lnTo>
                <a:lnTo>
                  <a:pt x="2043609" y="137729"/>
                </a:lnTo>
                <a:lnTo>
                  <a:pt x="2046932" y="156007"/>
                </a:lnTo>
                <a:lnTo>
                  <a:pt x="2088068" y="156007"/>
                </a:lnTo>
                <a:lnTo>
                  <a:pt x="2083648" y="128745"/>
                </a:lnTo>
                <a:lnTo>
                  <a:pt x="2072026" y="110368"/>
                </a:lnTo>
                <a:close/>
              </a:path>
              <a:path w="2320925" h="275589">
                <a:moveTo>
                  <a:pt x="2188174" y="112644"/>
                </a:moveTo>
                <a:lnTo>
                  <a:pt x="2142416" y="112644"/>
                </a:lnTo>
                <a:lnTo>
                  <a:pt x="2142416" y="220610"/>
                </a:lnTo>
                <a:lnTo>
                  <a:pt x="2146951" y="244522"/>
                </a:lnTo>
                <a:lnTo>
                  <a:pt x="2159762" y="261429"/>
                </a:lnTo>
                <a:lnTo>
                  <a:pt x="2179070" y="271296"/>
                </a:lnTo>
                <a:lnTo>
                  <a:pt x="2203095" y="274087"/>
                </a:lnTo>
                <a:lnTo>
                  <a:pt x="2212104" y="273447"/>
                </a:lnTo>
                <a:lnTo>
                  <a:pt x="2219596" y="272286"/>
                </a:lnTo>
                <a:lnTo>
                  <a:pt x="2225569" y="270887"/>
                </a:lnTo>
                <a:lnTo>
                  <a:pt x="2230026" y="269536"/>
                </a:lnTo>
                <a:lnTo>
                  <a:pt x="2222691" y="235528"/>
                </a:lnTo>
                <a:lnTo>
                  <a:pt x="2208906" y="235528"/>
                </a:lnTo>
                <a:lnTo>
                  <a:pt x="2200816" y="234607"/>
                </a:lnTo>
                <a:lnTo>
                  <a:pt x="2194229" y="231198"/>
                </a:lnTo>
                <a:lnTo>
                  <a:pt x="2189796" y="224328"/>
                </a:lnTo>
                <a:lnTo>
                  <a:pt x="2188174" y="213024"/>
                </a:lnTo>
                <a:lnTo>
                  <a:pt x="2188174" y="112644"/>
                </a:lnTo>
                <a:close/>
              </a:path>
              <a:path w="2320925" h="275589">
                <a:moveTo>
                  <a:pt x="2222309" y="233758"/>
                </a:moveTo>
                <a:lnTo>
                  <a:pt x="2219785" y="234390"/>
                </a:lnTo>
                <a:lnTo>
                  <a:pt x="2214602" y="235528"/>
                </a:lnTo>
                <a:lnTo>
                  <a:pt x="2222691" y="235528"/>
                </a:lnTo>
                <a:lnTo>
                  <a:pt x="2222309" y="233758"/>
                </a:lnTo>
                <a:close/>
              </a:path>
              <a:path w="2320925" h="275589">
                <a:moveTo>
                  <a:pt x="2226487" y="77245"/>
                </a:moveTo>
                <a:lnTo>
                  <a:pt x="2114846" y="77245"/>
                </a:lnTo>
                <a:lnTo>
                  <a:pt x="2114846" y="112644"/>
                </a:lnTo>
                <a:lnTo>
                  <a:pt x="2226487" y="112644"/>
                </a:lnTo>
                <a:lnTo>
                  <a:pt x="2226487" y="77245"/>
                </a:lnTo>
                <a:close/>
              </a:path>
              <a:path w="2320925" h="275589">
                <a:moveTo>
                  <a:pt x="2188174" y="30721"/>
                </a:moveTo>
                <a:lnTo>
                  <a:pt x="2142416" y="30721"/>
                </a:lnTo>
                <a:lnTo>
                  <a:pt x="2142416" y="77245"/>
                </a:lnTo>
                <a:lnTo>
                  <a:pt x="2188174" y="77245"/>
                </a:lnTo>
                <a:lnTo>
                  <a:pt x="2188174" y="30721"/>
                </a:lnTo>
                <a:close/>
              </a:path>
              <a:path w="2320925" h="275589">
                <a:moveTo>
                  <a:pt x="2292956" y="218840"/>
                </a:moveTo>
                <a:lnTo>
                  <a:pt x="2282084" y="221013"/>
                </a:lnTo>
                <a:lnTo>
                  <a:pt x="2273214" y="226931"/>
                </a:lnTo>
                <a:lnTo>
                  <a:pt x="2267260" y="235694"/>
                </a:lnTo>
                <a:lnTo>
                  <a:pt x="2265135" y="246400"/>
                </a:lnTo>
                <a:lnTo>
                  <a:pt x="2267260" y="257253"/>
                </a:lnTo>
                <a:lnTo>
                  <a:pt x="2273214" y="266091"/>
                </a:lnTo>
                <a:lnTo>
                  <a:pt x="2282084" y="272037"/>
                </a:lnTo>
                <a:lnTo>
                  <a:pt x="2292956" y="274214"/>
                </a:lnTo>
                <a:lnTo>
                  <a:pt x="2303574" y="272037"/>
                </a:lnTo>
                <a:lnTo>
                  <a:pt x="2312406" y="266091"/>
                </a:lnTo>
                <a:lnTo>
                  <a:pt x="2318465" y="257253"/>
                </a:lnTo>
                <a:lnTo>
                  <a:pt x="2320767" y="246400"/>
                </a:lnTo>
                <a:lnTo>
                  <a:pt x="2318465" y="235694"/>
                </a:lnTo>
                <a:lnTo>
                  <a:pt x="2312406" y="226931"/>
                </a:lnTo>
                <a:lnTo>
                  <a:pt x="2303574" y="221013"/>
                </a:lnTo>
                <a:lnTo>
                  <a:pt x="2292956" y="21884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2739" y="6125467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191702" y="6586993"/>
            <a:ext cx="6607714" cy="7735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72739" y="7737984"/>
            <a:ext cx="8041640" cy="10795"/>
          </a:xfrm>
          <a:custGeom>
            <a:avLst/>
            <a:gdLst/>
            <a:ahLst/>
            <a:cxnLst/>
            <a:rect l="l" t="t" r="r" b="b"/>
            <a:pathLst>
              <a:path w="8041640" h="10795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87151" y="8199509"/>
            <a:ext cx="7443151" cy="7046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800627" y="2722430"/>
            <a:ext cx="2944318" cy="5863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105130" y="9080624"/>
            <a:ext cx="4247869" cy="2253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2022-06-19T09:48:49Z</dcterms:created>
  <dcterms:modified xsi:type="dcterms:W3CDTF">2022-06-19T09:48:49Z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2022-06-02T00:00:00Z</vt:filetime>
  </property>
  <property fmtid="{D5CDD505-2E9C-101B-9397-08002B2CF9AE}" pid="3" name="LastSaved">
    <vt:filetime>2022-06-19T00:00:00Z</vt:filetime>
  </property>
</Properties>
</file>